
<file path=[Content_Types].xml><?xml version="1.0" encoding="utf-8"?>
<Types xmlns="http://schemas.openxmlformats.org/package/2006/content-types">
  <Default Extension="png" ContentType="image/png"/>
  <Default Extension="bin" ContentType="application/vnd.openxmlformats-officedocument.oleObject"/>
  <Default Extension="svg" ContentType="image/svg+xml"/>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6" r:id="rId2"/>
    <p:sldId id="2147479332" r:id="rId3"/>
    <p:sldId id="2147479243" r:id="rId4"/>
    <p:sldId id="287" r:id="rId5"/>
    <p:sldId id="288" r:id="rId6"/>
    <p:sldId id="289" r:id="rId7"/>
    <p:sldId id="290" r:id="rId8"/>
    <p:sldId id="291" r:id="rId9"/>
    <p:sldId id="2147479333" r:id="rId10"/>
    <p:sldId id="292" r:id="rId11"/>
    <p:sldId id="293" r:id="rId12"/>
    <p:sldId id="2147479334" r:id="rId13"/>
    <p:sldId id="2147479335" r:id="rId14"/>
    <p:sldId id="294" r:id="rId15"/>
    <p:sldId id="2147479336" r:id="rId16"/>
    <p:sldId id="296" r:id="rId17"/>
    <p:sldId id="2147479337" r:id="rId18"/>
    <p:sldId id="29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7F00"/>
    <a:srgbClr val="4E4C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73" d="100"/>
          <a:sy n="73" d="100"/>
        </p:scale>
        <p:origin x="618" y="72"/>
      </p:cViewPr>
      <p:guideLst>
        <p:guide orient="horz" pos="2160"/>
        <p:guide pos="3840"/>
      </p:guideLst>
    </p:cSldViewPr>
  </p:slideViewPr>
  <p:notesTextViewPr>
    <p:cViewPr>
      <p:scale>
        <a:sx n="1" d="1"/>
        <a:sy n="1" d="1"/>
      </p:scale>
      <p:origin x="0" y="0"/>
    </p:cViewPr>
  </p:notesTextViewPr>
  <p:sorterViewPr>
    <p:cViewPr>
      <p:scale>
        <a:sx n="100" d="100"/>
        <a:sy n="100" d="100"/>
      </p:scale>
      <p:origin x="0" y="-9372"/>
    </p:cViewPr>
  </p:sorterViewPr>
  <p:notesViewPr>
    <p:cSldViewPr snapToGrid="0">
      <p:cViewPr varScale="1">
        <p:scale>
          <a:sx n="85" d="100"/>
          <a:sy n="85" d="100"/>
        </p:scale>
        <p:origin x="3928"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AB53A34-4E3C-4A83-8A8C-EBD5935A439E}" type="datetimeFigureOut">
              <a:rPr lang="en-US" smtClean="0"/>
              <a:t>3/31/2023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C0D2B8E-4F72-490E-800D-38EBEDB42EDC}" type="slidenum">
              <a:rPr lang="en-US" smtClean="0"/>
              <a:t>‹#›</a:t>
            </a:fld>
            <a:endParaRPr lang="en-US"/>
          </a:p>
        </p:txBody>
      </p:sp>
    </p:spTree>
    <p:extLst>
      <p:ext uri="{BB962C8B-B14F-4D97-AF65-F5344CB8AC3E}">
        <p14:creationId xmlns:p14="http://schemas.microsoft.com/office/powerpoint/2010/main" val="342368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BD3CD1-5638-A64E-9461-E77A70A1E4E4}" type="datetimeFigureOut">
              <a:rPr lang="en-US" smtClean="0"/>
              <a:t>3/31/2023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D4BCC0-A4F0-9B4C-94C0-61A6B7A70542}" type="slidenum">
              <a:rPr lang="en-US" smtClean="0"/>
              <a:t>‹#›</a:t>
            </a:fld>
            <a:endParaRPr lang="en-US"/>
          </a:p>
        </p:txBody>
      </p:sp>
    </p:spTree>
    <p:extLst>
      <p:ext uri="{BB962C8B-B14F-4D97-AF65-F5344CB8AC3E}">
        <p14:creationId xmlns:p14="http://schemas.microsoft.com/office/powerpoint/2010/main" val="2485687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575" y="574675"/>
            <a:ext cx="6621463"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r>
              <a:rPr lang="en-US"/>
              <a:t>Notes view: </a:t>
            </a:r>
            <a:fld id="{128CEAFE-FA94-43E5-B0FF-D47E1CCDD1B4}" type="slidenum">
              <a:rPr lang="en-US" smtClean="0"/>
              <a:pPr/>
              <a:t>3</a:t>
            </a:fld>
            <a:endParaRPr lang="en-US"/>
          </a:p>
        </p:txBody>
      </p:sp>
    </p:spTree>
    <p:extLst>
      <p:ext uri="{BB962C8B-B14F-4D97-AF65-F5344CB8AC3E}">
        <p14:creationId xmlns:p14="http://schemas.microsoft.com/office/powerpoint/2010/main" val="22091749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1.png"/><Relationship Id="rId5" Type="http://schemas.openxmlformats.org/officeDocument/2006/relationships/image" Target="../media/image5.emf"/><Relationship Id="rId4" Type="http://schemas.openxmlformats.org/officeDocument/2006/relationships/oleObject" Target="../embeddings/oleObject1.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Slide">
    <p:spTree>
      <p:nvGrpSpPr>
        <p:cNvPr id="1" name=""/>
        <p:cNvGrpSpPr/>
        <p:nvPr/>
      </p:nvGrpSpPr>
      <p:grpSpPr>
        <a:xfrm>
          <a:off x="0" y="0"/>
          <a:ext cx="0" cy="0"/>
          <a:chOff x="0" y="0"/>
          <a:chExt cx="0" cy="0"/>
        </a:xfrm>
      </p:grpSpPr>
      <p:sp>
        <p:nvSpPr>
          <p:cNvPr id="5" name="Rectangle 4"/>
          <p:cNvSpPr/>
          <p:nvPr userDrawn="1"/>
        </p:nvSpPr>
        <p:spPr>
          <a:xfrm>
            <a:off x="96510" y="81016"/>
            <a:ext cx="12011767" cy="6693925"/>
          </a:xfrm>
          <a:prstGeom prst="rect">
            <a:avLst/>
          </a:prstGeom>
          <a:ln>
            <a:noFill/>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45715" tIns="22857" rIns="45715" bIns="22857" numCol="1" spcCol="0" rtlCol="0" fromWordArt="0" anchor="ctr" anchorCtr="0" forceAA="0" compatLnSpc="1">
            <a:prstTxWarp prst="textNoShape">
              <a:avLst/>
            </a:prstTxWarp>
            <a:noAutofit/>
          </a:bodyPr>
          <a:lstStyle/>
          <a:p>
            <a:pPr algn="ctr"/>
            <a:endParaRPr lang="en-US" sz="90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72997" y="322072"/>
            <a:ext cx="4016524" cy="2215901"/>
          </a:xfrm>
          <a:prstGeom prst="rect">
            <a:avLst/>
          </a:prstGeom>
        </p:spPr>
      </p:pic>
      <p:sp>
        <p:nvSpPr>
          <p:cNvPr id="9" name="Title 1"/>
          <p:cNvSpPr>
            <a:spLocks noGrp="1"/>
          </p:cNvSpPr>
          <p:nvPr>
            <p:ph type="ctrTitle"/>
          </p:nvPr>
        </p:nvSpPr>
        <p:spPr>
          <a:xfrm>
            <a:off x="1281049" y="2563571"/>
            <a:ext cx="9218963" cy="853961"/>
          </a:xfrm>
          <a:prstGeom prst="rect">
            <a:avLst/>
          </a:prstGeom>
        </p:spPr>
        <p:txBody>
          <a:bodyPr anchor="b"/>
          <a:lstStyle>
            <a:lvl1pPr algn="ctr">
              <a:defRPr sz="3299" b="1">
                <a:solidFill>
                  <a:srgbClr val="4E4C83"/>
                </a:solidFill>
              </a:defRPr>
            </a:lvl1pPr>
          </a:lstStyle>
          <a:p>
            <a:r>
              <a:rPr lang="en-US" dirty="0"/>
              <a:t>Click to edit Master title style</a:t>
            </a: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3559111"/>
            <a:ext cx="9175947" cy="3293343"/>
          </a:xfrm>
          <a:prstGeom prst="rect">
            <a:avLst/>
          </a:prstGeom>
        </p:spPr>
      </p:pic>
      <p:sp>
        <p:nvSpPr>
          <p:cNvPr id="12" name="Subtitle 2"/>
          <p:cNvSpPr>
            <a:spLocks noGrp="1"/>
          </p:cNvSpPr>
          <p:nvPr>
            <p:ph type="subTitle" idx="1"/>
          </p:nvPr>
        </p:nvSpPr>
        <p:spPr>
          <a:xfrm>
            <a:off x="1281049" y="3481598"/>
            <a:ext cx="9218963" cy="408302"/>
          </a:xfrm>
          <a:prstGeom prst="rect">
            <a:avLst/>
          </a:prstGeom>
        </p:spPr>
        <p:txBody>
          <a:bodyPr/>
          <a:lstStyle>
            <a:lvl1pPr marL="0" indent="0" algn="ctr">
              <a:buNone/>
              <a:defRPr sz="2000" b="1">
                <a:solidFill>
                  <a:srgbClr val="4E4C83"/>
                </a:solidFill>
              </a:defRPr>
            </a:lvl1pPr>
            <a:lvl2pPr marL="228554" indent="0" algn="ctr">
              <a:buNone/>
              <a:defRPr sz="1000"/>
            </a:lvl2pPr>
            <a:lvl3pPr marL="457109" indent="0" algn="ctr">
              <a:buNone/>
              <a:defRPr sz="900"/>
            </a:lvl3pPr>
            <a:lvl4pPr marL="685663" indent="0" algn="ctr">
              <a:buNone/>
              <a:defRPr sz="800"/>
            </a:lvl4pPr>
            <a:lvl5pPr marL="914217" indent="0" algn="ctr">
              <a:buNone/>
              <a:defRPr sz="800"/>
            </a:lvl5pPr>
            <a:lvl6pPr marL="1142771" indent="0" algn="ctr">
              <a:buNone/>
              <a:defRPr sz="800"/>
            </a:lvl6pPr>
            <a:lvl7pPr marL="1371326" indent="0" algn="ctr">
              <a:buNone/>
              <a:defRPr sz="800"/>
            </a:lvl7pPr>
            <a:lvl8pPr marL="1599880" indent="0" algn="ctr">
              <a:buNone/>
              <a:defRPr sz="800"/>
            </a:lvl8pPr>
            <a:lvl9pPr marL="1828434" indent="0" algn="ctr">
              <a:buNone/>
              <a:defRPr sz="800"/>
            </a:lvl9pPr>
          </a:lstStyle>
          <a:p>
            <a:r>
              <a:rPr lang="en-US" dirty="0"/>
              <a:t>Click to edit Master subtitle style</a:t>
            </a:r>
          </a:p>
        </p:txBody>
      </p:sp>
    </p:spTree>
    <p:extLst>
      <p:ext uri="{BB962C8B-B14F-4D97-AF65-F5344CB8AC3E}">
        <p14:creationId xmlns:p14="http://schemas.microsoft.com/office/powerpoint/2010/main" val="1824915733"/>
      </p:ext>
    </p:extLst>
  </p:cSld>
  <p:clrMapOvr>
    <a:masterClrMapping/>
  </p:clrMapOvr>
  <p:extLst>
    <p:ext uri="{DCECCB84-F9BA-43D5-87BE-67443E8EF086}">
      <p15:sldGuideLst xmlns:p15="http://schemas.microsoft.com/office/powerpoint/2012/main">
        <p15:guide id="1" orient="horz" pos="4320">
          <p15:clr>
            <a:srgbClr val="FBAE40"/>
          </p15:clr>
        </p15:guide>
        <p15:guide id="2" pos="768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1">
    <p:spTree>
      <p:nvGrpSpPr>
        <p:cNvPr id="1" name=""/>
        <p:cNvGrpSpPr/>
        <p:nvPr/>
      </p:nvGrpSpPr>
      <p:grpSpPr>
        <a:xfrm>
          <a:off x="0" y="0"/>
          <a:ext cx="0" cy="0"/>
          <a:chOff x="0" y="0"/>
          <a:chExt cx="0" cy="0"/>
        </a:xfrm>
      </p:grpSpPr>
      <p:sp>
        <p:nvSpPr>
          <p:cNvPr id="2" name="Oval 1"/>
          <p:cNvSpPr/>
          <p:nvPr userDrawn="1"/>
        </p:nvSpPr>
        <p:spPr>
          <a:xfrm>
            <a:off x="655423" y="1001409"/>
            <a:ext cx="4854388" cy="4854388"/>
          </a:xfrm>
          <a:prstGeom prst="ellipse">
            <a:avLst/>
          </a:prstGeom>
          <a:solidFill>
            <a:srgbClr val="E97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Рисунок 2"/>
          <p:cNvSpPr>
            <a:spLocks noGrp="1"/>
          </p:cNvSpPr>
          <p:nvPr>
            <p:ph type="pic" sz="quarter" idx="15"/>
          </p:nvPr>
        </p:nvSpPr>
        <p:spPr>
          <a:xfrm>
            <a:off x="947763" y="1268712"/>
            <a:ext cx="4320001" cy="4319782"/>
          </a:xfrm>
          <a:prstGeom prst="ellipse">
            <a:avLst/>
          </a:prstGeom>
          <a:solidFill>
            <a:schemeClr val="bg1">
              <a:lumMod val="65000"/>
            </a:schemeClr>
          </a:solidFill>
        </p:spPr>
        <p:txBody>
          <a:bodyPr/>
          <a:lstStyle>
            <a:lvl1pPr>
              <a:defRPr sz="400"/>
            </a:lvl1pPr>
          </a:lstStyle>
          <a:p>
            <a:endParaRPr lang="ru-RU"/>
          </a:p>
        </p:txBody>
      </p:sp>
      <p:sp>
        <p:nvSpPr>
          <p:cNvPr id="14" name="Рисунок 13"/>
          <p:cNvSpPr>
            <a:spLocks noGrp="1"/>
          </p:cNvSpPr>
          <p:nvPr>
            <p:ph type="pic" sz="quarter" idx="16"/>
          </p:nvPr>
        </p:nvSpPr>
        <p:spPr>
          <a:xfrm>
            <a:off x="9789953" y="1268712"/>
            <a:ext cx="2160000" cy="4319782"/>
          </a:xfrm>
          <a:custGeom>
            <a:avLst/>
            <a:gdLst>
              <a:gd name="connsiteX0" fmla="*/ 4320282 w 4320282"/>
              <a:gd name="connsiteY0" fmla="*/ 0 h 8640564"/>
              <a:gd name="connsiteX1" fmla="*/ 4320282 w 4320282"/>
              <a:gd name="connsiteY1" fmla="*/ 8640564 h 8640564"/>
              <a:gd name="connsiteX2" fmla="*/ 0 w 4320282"/>
              <a:gd name="connsiteY2" fmla="*/ 4320282 h 8640564"/>
              <a:gd name="connsiteX3" fmla="*/ 4320282 w 4320282"/>
              <a:gd name="connsiteY3" fmla="*/ 0 h 8640564"/>
            </a:gdLst>
            <a:ahLst/>
            <a:cxnLst>
              <a:cxn ang="0">
                <a:pos x="connsiteX0" y="connsiteY0"/>
              </a:cxn>
              <a:cxn ang="0">
                <a:pos x="connsiteX1" y="connsiteY1"/>
              </a:cxn>
              <a:cxn ang="0">
                <a:pos x="connsiteX2" y="connsiteY2"/>
              </a:cxn>
              <a:cxn ang="0">
                <a:pos x="connsiteX3" y="connsiteY3"/>
              </a:cxn>
            </a:cxnLst>
            <a:rect l="l" t="t" r="r" b="b"/>
            <a:pathLst>
              <a:path w="4320282" h="8640564">
                <a:moveTo>
                  <a:pt x="4320282" y="0"/>
                </a:moveTo>
                <a:lnTo>
                  <a:pt x="4320282" y="8640564"/>
                </a:lnTo>
                <a:cubicBezTo>
                  <a:pt x="1934256" y="8640564"/>
                  <a:pt x="0" y="6706308"/>
                  <a:pt x="0" y="4320282"/>
                </a:cubicBezTo>
                <a:cubicBezTo>
                  <a:pt x="0" y="1934256"/>
                  <a:pt x="1934256" y="0"/>
                  <a:pt x="4320282" y="0"/>
                </a:cubicBezTo>
                <a:close/>
              </a:path>
            </a:pathLst>
          </a:custGeom>
          <a:solidFill>
            <a:schemeClr val="bg1">
              <a:lumMod val="65000"/>
            </a:schemeClr>
          </a:solidFill>
        </p:spPr>
        <p:txBody>
          <a:bodyPr wrap="square">
            <a:noAutofit/>
          </a:bodyPr>
          <a:lstStyle>
            <a:lvl1pPr>
              <a:defRPr sz="400"/>
            </a:lvl1pPr>
          </a:lstStyle>
          <a:p>
            <a:endParaRPr lang="ru-RU"/>
          </a:p>
        </p:txBody>
      </p:sp>
      <p:sp>
        <p:nvSpPr>
          <p:cNvPr id="15" name="Текст 3"/>
          <p:cNvSpPr>
            <a:spLocks noGrp="1"/>
          </p:cNvSpPr>
          <p:nvPr>
            <p:ph type="body" sz="quarter" idx="17" hasCustomPrompt="1"/>
          </p:nvPr>
        </p:nvSpPr>
        <p:spPr>
          <a:xfrm>
            <a:off x="5780001" y="3045238"/>
            <a:ext cx="3739762" cy="2024030"/>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18" name="Заголовок 1"/>
          <p:cNvSpPr>
            <a:spLocks noGrp="1"/>
          </p:cNvSpPr>
          <p:nvPr>
            <p:ph type="title" hasCustomPrompt="1"/>
          </p:nvPr>
        </p:nvSpPr>
        <p:spPr>
          <a:xfrm>
            <a:off x="5780001" y="1671507"/>
            <a:ext cx="3739762" cy="1187994"/>
          </a:xfrm>
          <a:prstGeom prst="rect">
            <a:avLst/>
          </a:prstGeom>
        </p:spPr>
        <p:txBody>
          <a:bodyPr>
            <a:noAutofit/>
          </a:bodyPr>
          <a:lstStyle>
            <a:lvl1pPr marL="0" marR="0" indent="0" algn="l"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rgbClr val="4E4C83"/>
                </a:solidFill>
                <a:effectLst/>
                <a:latin typeface="+mn-lt"/>
                <a:ea typeface="Tahoma" panose="020B0604030504040204" pitchFamily="34" charset="0"/>
                <a:cs typeface="DIN Pro Regular" panose="020B0504020101020102" pitchFamily="34" charset="0"/>
              </a:defRPr>
            </a:lvl1pPr>
          </a:lstStyle>
          <a:p>
            <a:r>
              <a:rPr lang="en-US" dirty="0"/>
              <a:t>SLIDE</a:t>
            </a:r>
            <a:br>
              <a:rPr lang="en-US" dirty="0"/>
            </a:br>
            <a:r>
              <a:rPr lang="en-US" dirty="0"/>
              <a:t>TOPIC HERE</a:t>
            </a:r>
            <a:endParaRPr lang="ru-RU" dirty="0"/>
          </a:p>
        </p:txBody>
      </p:sp>
    </p:spTree>
    <p:extLst>
      <p:ext uri="{BB962C8B-B14F-4D97-AF65-F5344CB8AC3E}">
        <p14:creationId xmlns:p14="http://schemas.microsoft.com/office/powerpoint/2010/main" val="1753272135"/>
      </p:ext>
    </p:extLst>
  </p:cSld>
  <p:clrMapOvr>
    <a:masterClrMapping/>
  </p:clrMapOvr>
  <p:extLst>
    <p:ext uri="{DCECCB84-F9BA-43D5-87BE-67443E8EF086}">
      <p15:sldGuideLst xmlns:p15="http://schemas.microsoft.com/office/powerpoint/2012/main">
        <p15:guide id="1" orient="horz" pos="4320">
          <p15:clr>
            <a:srgbClr val="FBAE40"/>
          </p15:clr>
        </p15:guide>
        <p15:guide id="2" pos="768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2">
    <p:spTree>
      <p:nvGrpSpPr>
        <p:cNvPr id="1" name=""/>
        <p:cNvGrpSpPr/>
        <p:nvPr/>
      </p:nvGrpSpPr>
      <p:grpSpPr>
        <a:xfrm>
          <a:off x="0" y="0"/>
          <a:ext cx="0" cy="0"/>
          <a:chOff x="0" y="0"/>
          <a:chExt cx="0" cy="0"/>
        </a:xfrm>
      </p:grpSpPr>
      <p:sp>
        <p:nvSpPr>
          <p:cNvPr id="12" name="Рисунок 2"/>
          <p:cNvSpPr>
            <a:spLocks noGrp="1"/>
          </p:cNvSpPr>
          <p:nvPr>
            <p:ph type="pic" sz="quarter" idx="19"/>
          </p:nvPr>
        </p:nvSpPr>
        <p:spPr>
          <a:xfrm>
            <a:off x="6924038" y="1268712"/>
            <a:ext cx="4320001" cy="4319782"/>
          </a:xfrm>
          <a:prstGeom prst="ellipse">
            <a:avLst/>
          </a:prstGeom>
          <a:solidFill>
            <a:schemeClr val="bg1">
              <a:lumMod val="65000"/>
            </a:schemeClr>
          </a:solidFill>
        </p:spPr>
        <p:txBody>
          <a:bodyPr/>
          <a:lstStyle>
            <a:lvl1pPr>
              <a:defRPr sz="400"/>
            </a:lvl1pPr>
          </a:lstStyle>
          <a:p>
            <a:endParaRPr lang="ru-RU"/>
          </a:p>
        </p:txBody>
      </p:sp>
      <p:sp>
        <p:nvSpPr>
          <p:cNvPr id="16" name="Текст 3"/>
          <p:cNvSpPr>
            <a:spLocks noGrp="1"/>
          </p:cNvSpPr>
          <p:nvPr>
            <p:ph type="body" sz="quarter" idx="20" hasCustomPrompt="1"/>
          </p:nvPr>
        </p:nvSpPr>
        <p:spPr>
          <a:xfrm>
            <a:off x="2657851" y="2888961"/>
            <a:ext cx="3739762" cy="2024030"/>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0" name="Рисунок 19"/>
          <p:cNvSpPr>
            <a:spLocks noGrp="1"/>
          </p:cNvSpPr>
          <p:nvPr>
            <p:ph type="pic" sz="quarter" idx="21"/>
          </p:nvPr>
        </p:nvSpPr>
        <p:spPr>
          <a:xfrm>
            <a:off x="256069" y="1268712"/>
            <a:ext cx="2160000" cy="4319782"/>
          </a:xfrm>
          <a:custGeom>
            <a:avLst/>
            <a:gdLst>
              <a:gd name="connsiteX0" fmla="*/ 0 w 4320282"/>
              <a:gd name="connsiteY0" fmla="*/ 0 h 8640564"/>
              <a:gd name="connsiteX1" fmla="*/ 4320282 w 4320282"/>
              <a:gd name="connsiteY1" fmla="*/ 4320282 h 8640564"/>
              <a:gd name="connsiteX2" fmla="*/ 0 w 4320282"/>
              <a:gd name="connsiteY2" fmla="*/ 8640564 h 8640564"/>
            </a:gdLst>
            <a:ahLst/>
            <a:cxnLst>
              <a:cxn ang="0">
                <a:pos x="connsiteX0" y="connsiteY0"/>
              </a:cxn>
              <a:cxn ang="0">
                <a:pos x="connsiteX1" y="connsiteY1"/>
              </a:cxn>
              <a:cxn ang="0">
                <a:pos x="connsiteX2" y="connsiteY2"/>
              </a:cxn>
            </a:cxnLst>
            <a:rect l="l" t="t" r="r" b="b"/>
            <a:pathLst>
              <a:path w="4320282" h="8640564">
                <a:moveTo>
                  <a:pt x="0" y="0"/>
                </a:moveTo>
                <a:cubicBezTo>
                  <a:pt x="2386026" y="0"/>
                  <a:pt x="4320282" y="1934256"/>
                  <a:pt x="4320282" y="4320282"/>
                </a:cubicBezTo>
                <a:cubicBezTo>
                  <a:pt x="4320282" y="6706308"/>
                  <a:pt x="2386026" y="8640564"/>
                  <a:pt x="0" y="8640564"/>
                </a:cubicBezTo>
                <a:close/>
              </a:path>
            </a:pathLst>
          </a:custGeom>
          <a:solidFill>
            <a:schemeClr val="bg1">
              <a:lumMod val="65000"/>
            </a:schemeClr>
          </a:solidFill>
        </p:spPr>
        <p:txBody>
          <a:bodyPr wrap="square">
            <a:noAutofit/>
          </a:bodyPr>
          <a:lstStyle>
            <a:lvl1pPr>
              <a:defRPr sz="400"/>
            </a:lvl1pPr>
          </a:lstStyle>
          <a:p>
            <a:endParaRPr lang="ru-RU"/>
          </a:p>
        </p:txBody>
      </p:sp>
      <p:sp>
        <p:nvSpPr>
          <p:cNvPr id="6" name="Заголовок 1"/>
          <p:cNvSpPr>
            <a:spLocks noGrp="1"/>
          </p:cNvSpPr>
          <p:nvPr>
            <p:ph type="title" hasCustomPrompt="1"/>
          </p:nvPr>
        </p:nvSpPr>
        <p:spPr>
          <a:xfrm>
            <a:off x="2657851" y="1405856"/>
            <a:ext cx="3739762" cy="1187994"/>
          </a:xfrm>
          <a:prstGeom prst="rect">
            <a:avLst/>
          </a:prstGeom>
        </p:spPr>
        <p:txBody>
          <a:bodyPr>
            <a:noAutofit/>
          </a:bodyPr>
          <a:lstStyle>
            <a:lvl1pPr marL="0" marR="0" indent="0" algn="l"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rgbClr val="E97F00"/>
                </a:solidFill>
                <a:effectLst/>
                <a:latin typeface="+mn-lt"/>
                <a:ea typeface="Tahoma" panose="020B0604030504040204" pitchFamily="34" charset="0"/>
                <a:cs typeface="DIN Pro Regular" panose="020B0504020101020102" pitchFamily="34" charset="0"/>
              </a:defRPr>
            </a:lvl1pPr>
          </a:lstStyle>
          <a:p>
            <a:r>
              <a:rPr lang="en-US" dirty="0"/>
              <a:t>SLIDE</a:t>
            </a:r>
            <a:br>
              <a:rPr lang="en-US" dirty="0"/>
            </a:br>
            <a:r>
              <a:rPr lang="en-US" dirty="0"/>
              <a:t>TOPIC HERE</a:t>
            </a:r>
            <a:endParaRPr lang="ru-RU" dirty="0"/>
          </a:p>
        </p:txBody>
      </p:sp>
    </p:spTree>
    <p:extLst>
      <p:ext uri="{BB962C8B-B14F-4D97-AF65-F5344CB8AC3E}">
        <p14:creationId xmlns:p14="http://schemas.microsoft.com/office/powerpoint/2010/main" val="163081407"/>
      </p:ext>
    </p:extLst>
  </p:cSld>
  <p:clrMapOvr>
    <a:masterClrMapping/>
  </p:clrMapOvr>
  <p:extLst>
    <p:ext uri="{DCECCB84-F9BA-43D5-87BE-67443E8EF086}">
      <p15:sldGuideLst xmlns:p15="http://schemas.microsoft.com/office/powerpoint/2012/main">
        <p15:guide id="1" orient="horz" pos="4320">
          <p15:clr>
            <a:srgbClr val="FBAE40"/>
          </p15:clr>
        </p15:guide>
        <p15:guide id="2" pos="768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4">
    <p:spTree>
      <p:nvGrpSpPr>
        <p:cNvPr id="1" name=""/>
        <p:cNvGrpSpPr/>
        <p:nvPr/>
      </p:nvGrpSpPr>
      <p:grpSpPr>
        <a:xfrm>
          <a:off x="0" y="0"/>
          <a:ext cx="0" cy="0"/>
          <a:chOff x="0" y="0"/>
          <a:chExt cx="0" cy="0"/>
        </a:xfrm>
      </p:grpSpPr>
      <p:sp>
        <p:nvSpPr>
          <p:cNvPr id="8" name="Заголовок 1"/>
          <p:cNvSpPr>
            <a:spLocks noGrp="1"/>
          </p:cNvSpPr>
          <p:nvPr>
            <p:ph type="title" hasCustomPrompt="1"/>
          </p:nvPr>
        </p:nvSpPr>
        <p:spPr>
          <a:xfrm>
            <a:off x="7206272" y="1197011"/>
            <a:ext cx="4275757" cy="1187994"/>
          </a:xfrm>
          <a:prstGeom prst="rect">
            <a:avLst/>
          </a:prstGeom>
        </p:spPr>
        <p:txBody>
          <a:bodyPr>
            <a:noAutofit/>
          </a:bodyPr>
          <a:lstStyle>
            <a:lvl1pPr marL="0" marR="0" indent="0" algn="r"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rgbClr val="E97F00"/>
                </a:solidFill>
                <a:effectLst/>
                <a:latin typeface="+mn-lt"/>
                <a:ea typeface="Tahoma" panose="020B0604030504040204" pitchFamily="34" charset="0"/>
                <a:cs typeface="DIN Pro Regular" panose="020B0504020101020102" pitchFamily="34" charset="0"/>
              </a:defRPr>
            </a:lvl1pPr>
          </a:lstStyle>
          <a:p>
            <a:r>
              <a:rPr lang="en-US" dirty="0"/>
              <a:t>SLIDE</a:t>
            </a:r>
            <a:br>
              <a:rPr lang="en-US" dirty="0"/>
            </a:br>
            <a:r>
              <a:rPr lang="en-US" dirty="0"/>
              <a:t>TOPIC HERE</a:t>
            </a:r>
            <a:endParaRPr lang="ru-RU" dirty="0"/>
          </a:p>
        </p:txBody>
      </p:sp>
      <p:sp>
        <p:nvSpPr>
          <p:cNvPr id="14" name="Текст 3"/>
          <p:cNvSpPr>
            <a:spLocks noGrp="1"/>
          </p:cNvSpPr>
          <p:nvPr>
            <p:ph type="body" sz="quarter" idx="12" hasCustomPrompt="1"/>
          </p:nvPr>
        </p:nvSpPr>
        <p:spPr>
          <a:xfrm>
            <a:off x="7206272" y="2571353"/>
            <a:ext cx="4275757" cy="3124806"/>
          </a:xfrm>
          <a:prstGeom prst="rect">
            <a:avLst/>
          </a:prstGeom>
        </p:spPr>
        <p:txBody>
          <a:bodyPr numCol="1" spcCol="1080000"/>
          <a:lstStyle>
            <a:lvl1pPr algn="r">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9" name="Рисунок 12"/>
          <p:cNvSpPr>
            <a:spLocks noGrp="1"/>
          </p:cNvSpPr>
          <p:nvPr>
            <p:ph type="pic" sz="quarter" idx="27"/>
          </p:nvPr>
        </p:nvSpPr>
        <p:spPr>
          <a:xfrm>
            <a:off x="242047" y="842200"/>
            <a:ext cx="5340363" cy="4853959"/>
          </a:xfrm>
          <a:custGeom>
            <a:avLst/>
            <a:gdLst>
              <a:gd name="connsiteX0" fmla="*/ 1 w 10681421"/>
              <a:gd name="connsiteY0" fmla="*/ 0 h 9709042"/>
              <a:gd name="connsiteX1" fmla="*/ 5826901 w 10681421"/>
              <a:gd name="connsiteY1" fmla="*/ 0 h 9709042"/>
              <a:gd name="connsiteX2" fmla="*/ 10681421 w 10681421"/>
              <a:gd name="connsiteY2" fmla="*/ 4854521 h 9709042"/>
              <a:gd name="connsiteX3" fmla="*/ 5826901 w 10681421"/>
              <a:gd name="connsiteY3" fmla="*/ 9709042 h 9709042"/>
              <a:gd name="connsiteX4" fmla="*/ 1 w 10681421"/>
              <a:gd name="connsiteY4" fmla="*/ 9709042 h 9709042"/>
              <a:gd name="connsiteX5" fmla="*/ 1 w 10681421"/>
              <a:gd name="connsiteY5" fmla="*/ 8712967 h 9709042"/>
              <a:gd name="connsiteX6" fmla="*/ 0 w 10681421"/>
              <a:gd name="connsiteY6" fmla="*/ 8712967 h 9709042"/>
              <a:gd name="connsiteX7" fmla="*/ 0 w 10681421"/>
              <a:gd name="connsiteY7" fmla="*/ 1944216 h 9709042"/>
              <a:gd name="connsiteX8" fmla="*/ 1 w 10681421"/>
              <a:gd name="connsiteY8" fmla="*/ 1944216 h 9709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81421" h="9709042">
                <a:moveTo>
                  <a:pt x="1" y="0"/>
                </a:moveTo>
                <a:lnTo>
                  <a:pt x="5826901" y="0"/>
                </a:lnTo>
                <a:cubicBezTo>
                  <a:pt x="8507979" y="0"/>
                  <a:pt x="10681421" y="2173443"/>
                  <a:pt x="10681421" y="4854521"/>
                </a:cubicBezTo>
                <a:cubicBezTo>
                  <a:pt x="10681421" y="7535598"/>
                  <a:pt x="8507979" y="9709042"/>
                  <a:pt x="5826901" y="9709042"/>
                </a:cubicBezTo>
                <a:lnTo>
                  <a:pt x="1" y="9709042"/>
                </a:lnTo>
                <a:lnTo>
                  <a:pt x="1" y="8712967"/>
                </a:lnTo>
                <a:lnTo>
                  <a:pt x="0" y="8712967"/>
                </a:lnTo>
                <a:lnTo>
                  <a:pt x="0" y="1944216"/>
                </a:lnTo>
                <a:lnTo>
                  <a:pt x="1" y="1944216"/>
                </a:lnTo>
                <a:close/>
              </a:path>
            </a:pathLst>
          </a:custGeom>
          <a:pattFill prst="lgCheck">
            <a:fgClr>
              <a:schemeClr val="bg1"/>
            </a:fgClr>
            <a:bgClr>
              <a:schemeClr val="bg1">
                <a:lumMod val="75000"/>
              </a:schemeClr>
            </a:bgClr>
          </a:patt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lvl1pPr>
              <a:defRPr lang="en-US" sz="400" b="1">
                <a:solidFill>
                  <a:schemeClr val="lt1"/>
                </a:solidFill>
              </a:defRPr>
            </a:lvl1pPr>
          </a:lstStyle>
          <a:p>
            <a:pPr lvl="0" algn="ctr"/>
            <a:endParaRPr lang="en-US" dirty="0"/>
          </a:p>
        </p:txBody>
      </p:sp>
    </p:spTree>
    <p:extLst>
      <p:ext uri="{BB962C8B-B14F-4D97-AF65-F5344CB8AC3E}">
        <p14:creationId xmlns:p14="http://schemas.microsoft.com/office/powerpoint/2010/main" val="2194363408"/>
      </p:ext>
    </p:extLst>
  </p:cSld>
  <p:clrMapOvr>
    <a:masterClrMapping/>
  </p:clrMapOvr>
  <p:extLst>
    <p:ext uri="{DCECCB84-F9BA-43D5-87BE-67443E8EF086}">
      <p15:sldGuideLst xmlns:p15="http://schemas.microsoft.com/office/powerpoint/2012/main">
        <p15:guide id="1" orient="horz" pos="4321">
          <p15:clr>
            <a:srgbClr val="FBAE40"/>
          </p15:clr>
        </p15:guide>
        <p15:guide id="2" pos="76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5">
    <p:spTree>
      <p:nvGrpSpPr>
        <p:cNvPr id="1" name=""/>
        <p:cNvGrpSpPr/>
        <p:nvPr/>
      </p:nvGrpSpPr>
      <p:grpSpPr>
        <a:xfrm>
          <a:off x="0" y="0"/>
          <a:ext cx="0" cy="0"/>
          <a:chOff x="0" y="0"/>
          <a:chExt cx="0" cy="0"/>
        </a:xfrm>
      </p:grpSpPr>
      <p:sp>
        <p:nvSpPr>
          <p:cNvPr id="18" name="Заголовок 1"/>
          <p:cNvSpPr>
            <a:spLocks noGrp="1"/>
          </p:cNvSpPr>
          <p:nvPr>
            <p:ph type="title" hasCustomPrompt="1"/>
          </p:nvPr>
        </p:nvSpPr>
        <p:spPr>
          <a:xfrm>
            <a:off x="776195" y="1197011"/>
            <a:ext cx="4275757" cy="1187994"/>
          </a:xfrm>
          <a:prstGeom prst="rect">
            <a:avLst/>
          </a:prstGeom>
        </p:spPr>
        <p:txBody>
          <a:bodyPr>
            <a:noAutofit/>
          </a:bodyPr>
          <a:lstStyle>
            <a:lvl1pPr marL="0" marR="0" indent="0" algn="l"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rgbClr val="E97F00"/>
                </a:solidFill>
                <a:effectLst/>
                <a:latin typeface="+mn-lt"/>
                <a:ea typeface="Tahoma" panose="020B0604030504040204" pitchFamily="34" charset="0"/>
                <a:cs typeface="DIN Pro Regular" panose="020B0504020101020102" pitchFamily="34" charset="0"/>
              </a:defRPr>
            </a:lvl1pPr>
          </a:lstStyle>
          <a:p>
            <a:r>
              <a:rPr lang="en-US" dirty="0"/>
              <a:t>SLIDE</a:t>
            </a:r>
            <a:br>
              <a:rPr lang="en-US" dirty="0"/>
            </a:br>
            <a:r>
              <a:rPr lang="en-US" dirty="0"/>
              <a:t>TOPIC HERE</a:t>
            </a:r>
            <a:endParaRPr lang="ru-RU" dirty="0"/>
          </a:p>
        </p:txBody>
      </p:sp>
      <p:sp>
        <p:nvSpPr>
          <p:cNvPr id="15" name="Рисунок 14"/>
          <p:cNvSpPr>
            <a:spLocks noGrp="1"/>
          </p:cNvSpPr>
          <p:nvPr>
            <p:ph type="pic" sz="quarter" idx="28"/>
          </p:nvPr>
        </p:nvSpPr>
        <p:spPr>
          <a:xfrm>
            <a:off x="6608880" y="1001623"/>
            <a:ext cx="5340363" cy="4853959"/>
          </a:xfrm>
          <a:custGeom>
            <a:avLst/>
            <a:gdLst>
              <a:gd name="connsiteX0" fmla="*/ 4854519 w 10681421"/>
              <a:gd name="connsiteY0" fmla="*/ 0 h 9709042"/>
              <a:gd name="connsiteX1" fmla="*/ 10681419 w 10681421"/>
              <a:gd name="connsiteY1" fmla="*/ 0 h 9709042"/>
              <a:gd name="connsiteX2" fmla="*/ 10681419 w 10681421"/>
              <a:gd name="connsiteY2" fmla="*/ 996075 h 9709042"/>
              <a:gd name="connsiteX3" fmla="*/ 10681421 w 10681421"/>
              <a:gd name="connsiteY3" fmla="*/ 996075 h 9709042"/>
              <a:gd name="connsiteX4" fmla="*/ 10681421 w 10681421"/>
              <a:gd name="connsiteY4" fmla="*/ 7764826 h 9709042"/>
              <a:gd name="connsiteX5" fmla="*/ 10681419 w 10681421"/>
              <a:gd name="connsiteY5" fmla="*/ 7764826 h 9709042"/>
              <a:gd name="connsiteX6" fmla="*/ 10681419 w 10681421"/>
              <a:gd name="connsiteY6" fmla="*/ 9709042 h 9709042"/>
              <a:gd name="connsiteX7" fmla="*/ 4854519 w 10681421"/>
              <a:gd name="connsiteY7" fmla="*/ 9709042 h 9709042"/>
              <a:gd name="connsiteX8" fmla="*/ 0 w 10681421"/>
              <a:gd name="connsiteY8" fmla="*/ 4854521 h 9709042"/>
              <a:gd name="connsiteX9" fmla="*/ 4854519 w 10681421"/>
              <a:gd name="connsiteY9" fmla="*/ 0 h 9709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81421" h="9709042">
                <a:moveTo>
                  <a:pt x="4854519" y="0"/>
                </a:moveTo>
                <a:lnTo>
                  <a:pt x="10681419" y="0"/>
                </a:lnTo>
                <a:lnTo>
                  <a:pt x="10681419" y="996075"/>
                </a:lnTo>
                <a:lnTo>
                  <a:pt x="10681421" y="996075"/>
                </a:lnTo>
                <a:lnTo>
                  <a:pt x="10681421" y="7764826"/>
                </a:lnTo>
                <a:lnTo>
                  <a:pt x="10681419" y="7764826"/>
                </a:lnTo>
                <a:lnTo>
                  <a:pt x="10681419" y="9709042"/>
                </a:lnTo>
                <a:lnTo>
                  <a:pt x="4854519" y="9709042"/>
                </a:lnTo>
                <a:cubicBezTo>
                  <a:pt x="2173442" y="9709042"/>
                  <a:pt x="0" y="7535599"/>
                  <a:pt x="0" y="4854521"/>
                </a:cubicBezTo>
                <a:cubicBezTo>
                  <a:pt x="0" y="2173444"/>
                  <a:pt x="2173442" y="0"/>
                  <a:pt x="4854519" y="0"/>
                </a:cubicBezTo>
                <a:close/>
              </a:path>
            </a:pathLst>
          </a:custGeom>
          <a:solidFill>
            <a:schemeClr val="bg1">
              <a:lumMod val="65000"/>
            </a:schemeClr>
          </a:solidFill>
          <a:ln>
            <a:solidFill>
              <a:srgbClr val="FFC000"/>
            </a:solidFill>
          </a:ln>
        </p:spPr>
        <p:txBody>
          <a:bodyPr wrap="square">
            <a:noAutofit/>
          </a:bodyPr>
          <a:lstStyle>
            <a:lvl1pPr marL="0" indent="0">
              <a:buNone/>
              <a:defRPr sz="400"/>
            </a:lvl1pPr>
          </a:lstStyle>
          <a:p>
            <a:endParaRPr lang="ru-RU" dirty="0"/>
          </a:p>
        </p:txBody>
      </p:sp>
      <p:sp>
        <p:nvSpPr>
          <p:cNvPr id="21" name="Текст 3"/>
          <p:cNvSpPr>
            <a:spLocks noGrp="1"/>
          </p:cNvSpPr>
          <p:nvPr>
            <p:ph type="body" sz="quarter" idx="29" hasCustomPrompt="1"/>
          </p:nvPr>
        </p:nvSpPr>
        <p:spPr>
          <a:xfrm>
            <a:off x="776195" y="2657078"/>
            <a:ext cx="4275757" cy="2800747"/>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Tree>
    <p:extLst>
      <p:ext uri="{BB962C8B-B14F-4D97-AF65-F5344CB8AC3E}">
        <p14:creationId xmlns:p14="http://schemas.microsoft.com/office/powerpoint/2010/main" val="2301128412"/>
      </p:ext>
    </p:extLst>
  </p:cSld>
  <p:clrMapOvr>
    <a:masterClrMapping/>
  </p:clrMapOvr>
  <p:extLst>
    <p:ext uri="{DCECCB84-F9BA-43D5-87BE-67443E8EF086}">
      <p15:sldGuideLst xmlns:p15="http://schemas.microsoft.com/office/powerpoint/2012/main">
        <p15:guide id="1" orient="horz" pos="4321">
          <p15:clr>
            <a:srgbClr val="FBAE40"/>
          </p15:clr>
        </p15:guide>
        <p15:guide id="2" pos="768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G6">
    <p:spTree>
      <p:nvGrpSpPr>
        <p:cNvPr id="1" name=""/>
        <p:cNvGrpSpPr/>
        <p:nvPr/>
      </p:nvGrpSpPr>
      <p:grpSpPr>
        <a:xfrm>
          <a:off x="0" y="0"/>
          <a:ext cx="0" cy="0"/>
          <a:chOff x="0" y="0"/>
          <a:chExt cx="0" cy="0"/>
        </a:xfrm>
      </p:grpSpPr>
      <p:sp>
        <p:nvSpPr>
          <p:cNvPr id="17" name="Рисунок 16"/>
          <p:cNvSpPr>
            <a:spLocks noGrp="1"/>
          </p:cNvSpPr>
          <p:nvPr>
            <p:ph type="pic" sz="quarter" idx="17"/>
          </p:nvPr>
        </p:nvSpPr>
        <p:spPr>
          <a:xfrm>
            <a:off x="242047" y="228600"/>
            <a:ext cx="6118412" cy="6051176"/>
          </a:xfrm>
          <a:custGeom>
            <a:avLst/>
            <a:gdLst>
              <a:gd name="connsiteX0" fmla="*/ 0 w 12220357"/>
              <a:gd name="connsiteY0" fmla="*/ 0 h 12619434"/>
              <a:gd name="connsiteX1" fmla="*/ 9706045 w 12220357"/>
              <a:gd name="connsiteY1" fmla="*/ 0 h 12619434"/>
              <a:gd name="connsiteX2" fmla="*/ 9794905 w 12220357"/>
              <a:gd name="connsiteY2" fmla="*/ 102571 h 12619434"/>
              <a:gd name="connsiteX3" fmla="*/ 12220357 w 12220357"/>
              <a:gd name="connsiteY3" fmla="*/ 6858000 h 12619434"/>
              <a:gd name="connsiteX4" fmla="*/ 10682635 w 12220357"/>
              <a:gd name="connsiteY4" fmla="*/ 12364957 h 12619434"/>
              <a:gd name="connsiteX5" fmla="*/ 10519471 w 12220357"/>
              <a:gd name="connsiteY5" fmla="*/ 12619434 h 12619434"/>
              <a:gd name="connsiteX6" fmla="*/ 0 w 12220357"/>
              <a:gd name="connsiteY6" fmla="*/ 12619434 h 1261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20357" h="12619434">
                <a:moveTo>
                  <a:pt x="0" y="0"/>
                </a:moveTo>
                <a:lnTo>
                  <a:pt x="9706045" y="0"/>
                </a:lnTo>
                <a:lnTo>
                  <a:pt x="9794905" y="102571"/>
                </a:lnTo>
                <a:cubicBezTo>
                  <a:pt x="11310135" y="1938367"/>
                  <a:pt x="12220357" y="4291901"/>
                  <a:pt x="12220357" y="6858000"/>
                </a:cubicBezTo>
                <a:cubicBezTo>
                  <a:pt x="12220357" y="8874221"/>
                  <a:pt x="11658435" y="10759216"/>
                  <a:pt x="10682635" y="12364957"/>
                </a:cubicBezTo>
                <a:lnTo>
                  <a:pt x="10519471" y="12619434"/>
                </a:lnTo>
                <a:lnTo>
                  <a:pt x="0" y="12619434"/>
                </a:lnTo>
                <a:close/>
              </a:path>
            </a:pathLst>
          </a:custGeom>
          <a:solidFill>
            <a:schemeClr val="bg1">
              <a:lumMod val="65000"/>
            </a:schemeClr>
          </a:solidFill>
        </p:spPr>
        <p:txBody>
          <a:bodyPr wrap="square">
            <a:noAutofit/>
          </a:bodyPr>
          <a:lstStyle>
            <a:lvl1pPr>
              <a:defRPr sz="400"/>
            </a:lvl1pPr>
          </a:lstStyle>
          <a:p>
            <a:endParaRPr lang="ru-RU"/>
          </a:p>
        </p:txBody>
      </p:sp>
      <p:sp>
        <p:nvSpPr>
          <p:cNvPr id="13" name="Рисунок 12"/>
          <p:cNvSpPr>
            <a:spLocks noGrp="1"/>
          </p:cNvSpPr>
          <p:nvPr>
            <p:ph type="pic" sz="quarter" idx="16"/>
          </p:nvPr>
        </p:nvSpPr>
        <p:spPr>
          <a:xfrm>
            <a:off x="10032000" y="1268712"/>
            <a:ext cx="2160000" cy="4319782"/>
          </a:xfrm>
          <a:custGeom>
            <a:avLst/>
            <a:gdLst>
              <a:gd name="connsiteX0" fmla="*/ 4320282 w 4320282"/>
              <a:gd name="connsiteY0" fmla="*/ 0 h 8640564"/>
              <a:gd name="connsiteX1" fmla="*/ 4320282 w 4320282"/>
              <a:gd name="connsiteY1" fmla="*/ 8640564 h 8640564"/>
              <a:gd name="connsiteX2" fmla="*/ 0 w 4320282"/>
              <a:gd name="connsiteY2" fmla="*/ 4320282 h 8640564"/>
              <a:gd name="connsiteX3" fmla="*/ 4320282 w 4320282"/>
              <a:gd name="connsiteY3" fmla="*/ 0 h 8640564"/>
            </a:gdLst>
            <a:ahLst/>
            <a:cxnLst>
              <a:cxn ang="0">
                <a:pos x="connsiteX0" y="connsiteY0"/>
              </a:cxn>
              <a:cxn ang="0">
                <a:pos x="connsiteX1" y="connsiteY1"/>
              </a:cxn>
              <a:cxn ang="0">
                <a:pos x="connsiteX2" y="connsiteY2"/>
              </a:cxn>
              <a:cxn ang="0">
                <a:pos x="connsiteX3" y="connsiteY3"/>
              </a:cxn>
            </a:cxnLst>
            <a:rect l="l" t="t" r="r" b="b"/>
            <a:pathLst>
              <a:path w="4320282" h="8640564">
                <a:moveTo>
                  <a:pt x="4320282" y="0"/>
                </a:moveTo>
                <a:lnTo>
                  <a:pt x="4320282" y="8640564"/>
                </a:lnTo>
                <a:cubicBezTo>
                  <a:pt x="1934256" y="8640564"/>
                  <a:pt x="0" y="6706308"/>
                  <a:pt x="0" y="4320282"/>
                </a:cubicBezTo>
                <a:cubicBezTo>
                  <a:pt x="0" y="1934256"/>
                  <a:pt x="1934256" y="0"/>
                  <a:pt x="4320282" y="0"/>
                </a:cubicBezTo>
                <a:close/>
              </a:path>
            </a:pathLst>
          </a:custGeom>
          <a:solidFill>
            <a:schemeClr val="bg1">
              <a:lumMod val="65000"/>
            </a:schemeClr>
          </a:solidFill>
        </p:spPr>
        <p:txBody>
          <a:bodyPr wrap="square">
            <a:noAutofit/>
          </a:bodyPr>
          <a:lstStyle>
            <a:lvl1pPr>
              <a:defRPr sz="400"/>
            </a:lvl1pPr>
          </a:lstStyle>
          <a:p>
            <a:endParaRPr lang="ru-RU"/>
          </a:p>
        </p:txBody>
      </p:sp>
      <p:sp>
        <p:nvSpPr>
          <p:cNvPr id="19" name="Заголовок 1"/>
          <p:cNvSpPr>
            <a:spLocks noGrp="1"/>
          </p:cNvSpPr>
          <p:nvPr>
            <p:ph type="title" hasCustomPrompt="1"/>
          </p:nvPr>
        </p:nvSpPr>
        <p:spPr>
          <a:xfrm>
            <a:off x="5761467" y="2834606"/>
            <a:ext cx="3739762" cy="1187994"/>
          </a:xfrm>
          <a:prstGeom prst="rect">
            <a:avLst/>
          </a:prstGeom>
          <a:effectLst/>
        </p:spPr>
        <p:txBody>
          <a:bodyPr>
            <a:noAutofit/>
          </a:bodyPr>
          <a:lstStyle>
            <a:lvl1pPr marL="0" marR="0" indent="0" algn="r" defTabSz="1219017" rtl="0" eaLnBrk="1" fontAlgn="auto" latinLnBrk="0" hangingPunct="1">
              <a:lnSpc>
                <a:spcPct val="100000"/>
              </a:lnSpc>
              <a:spcBef>
                <a:spcPct val="0"/>
              </a:spcBef>
              <a:spcAft>
                <a:spcPts val="0"/>
              </a:spcAft>
              <a:buClrTx/>
              <a:buSzTx/>
              <a:buFontTx/>
              <a:buNone/>
              <a:tabLst>
                <a:tab pos="1820498" algn="l"/>
              </a:tabLst>
              <a:defRPr lang="ru-RU" sz="3600" b="1" i="0" kern="1200" baseline="0" dirty="0">
                <a:solidFill>
                  <a:srgbClr val="E97F00"/>
                </a:solidFill>
                <a:effectLst/>
                <a:latin typeface="+mn-lt"/>
                <a:ea typeface="Tahoma" panose="020B0604030504040204" pitchFamily="34" charset="0"/>
                <a:cs typeface="DIN Pro Regular" panose="020B0504020101020102" pitchFamily="34" charset="0"/>
              </a:defRPr>
            </a:lvl1pPr>
          </a:lstStyle>
          <a:p>
            <a:r>
              <a:rPr lang="en-US" dirty="0"/>
              <a:t>SLIDE</a:t>
            </a:r>
            <a:br>
              <a:rPr lang="en-US" dirty="0"/>
            </a:br>
            <a:r>
              <a:rPr lang="en-US" dirty="0"/>
              <a:t>TOPIC HERE</a:t>
            </a:r>
            <a:endParaRPr lang="ru-RU" dirty="0"/>
          </a:p>
        </p:txBody>
      </p:sp>
    </p:spTree>
    <p:extLst>
      <p:ext uri="{BB962C8B-B14F-4D97-AF65-F5344CB8AC3E}">
        <p14:creationId xmlns:p14="http://schemas.microsoft.com/office/powerpoint/2010/main" val="1218621241"/>
      </p:ext>
    </p:extLst>
  </p:cSld>
  <p:clrMapOvr>
    <a:masterClrMapping/>
  </p:clrMapOvr>
  <p:extLst>
    <p:ext uri="{DCECCB84-F9BA-43D5-87BE-67443E8EF086}">
      <p15:sldGuideLst xmlns:p15="http://schemas.microsoft.com/office/powerpoint/2012/main">
        <p15:guide id="1" orient="horz" pos="4321">
          <p15:clr>
            <a:srgbClr val="FBAE40"/>
          </p15:clr>
        </p15:guide>
        <p15:guide id="2" pos="768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7">
    <p:spTree>
      <p:nvGrpSpPr>
        <p:cNvPr id="1" name=""/>
        <p:cNvGrpSpPr/>
        <p:nvPr/>
      </p:nvGrpSpPr>
      <p:grpSpPr>
        <a:xfrm>
          <a:off x="0" y="0"/>
          <a:ext cx="0" cy="0"/>
          <a:chOff x="0" y="0"/>
          <a:chExt cx="0" cy="0"/>
        </a:xfrm>
      </p:grpSpPr>
      <p:sp>
        <p:nvSpPr>
          <p:cNvPr id="29" name="Заголовок 1"/>
          <p:cNvSpPr>
            <a:spLocks noGrp="1"/>
          </p:cNvSpPr>
          <p:nvPr>
            <p:ph type="title" hasCustomPrompt="1"/>
          </p:nvPr>
        </p:nvSpPr>
        <p:spPr>
          <a:xfrm>
            <a:off x="7742267" y="1197011"/>
            <a:ext cx="3739762" cy="1187994"/>
          </a:xfrm>
          <a:prstGeom prst="rect">
            <a:avLst/>
          </a:prstGeom>
        </p:spPr>
        <p:txBody>
          <a:bodyPr>
            <a:noAutofit/>
          </a:bodyPr>
          <a:lstStyle>
            <a:lvl1pPr marL="0" marR="0" indent="0" algn="r"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rgbClr val="E97F00"/>
                </a:solidFill>
                <a:effectLst/>
                <a:latin typeface="+mn-lt"/>
                <a:ea typeface="Tahoma" panose="020B0604030504040204" pitchFamily="34" charset="0"/>
                <a:cs typeface="DIN Pro Regular" panose="020B0504020101020102" pitchFamily="34" charset="0"/>
              </a:defRPr>
            </a:lvl1pPr>
          </a:lstStyle>
          <a:p>
            <a:r>
              <a:rPr lang="en-US" dirty="0"/>
              <a:t>SLIDE</a:t>
            </a:r>
            <a:br>
              <a:rPr lang="en-US" dirty="0"/>
            </a:br>
            <a:r>
              <a:rPr lang="en-US" dirty="0"/>
              <a:t>TOPIC HERE</a:t>
            </a:r>
            <a:endParaRPr lang="ru-RU" dirty="0"/>
          </a:p>
        </p:txBody>
      </p:sp>
      <p:sp>
        <p:nvSpPr>
          <p:cNvPr id="30" name="Текст 3"/>
          <p:cNvSpPr>
            <a:spLocks noGrp="1"/>
          </p:cNvSpPr>
          <p:nvPr>
            <p:ph type="body" sz="quarter" idx="12" hasCustomPrompt="1"/>
          </p:nvPr>
        </p:nvSpPr>
        <p:spPr>
          <a:xfrm>
            <a:off x="6543675" y="2599928"/>
            <a:ext cx="4938354" cy="2857897"/>
          </a:xfrm>
          <a:prstGeom prst="rect">
            <a:avLst/>
          </a:prstGeom>
        </p:spPr>
        <p:txBody>
          <a:bodyPr numCol="1" spcCol="1080000"/>
          <a:lstStyle>
            <a:lvl1pPr algn="r">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5" name="Рисунок 40"/>
          <p:cNvSpPr>
            <a:spLocks noGrp="1"/>
          </p:cNvSpPr>
          <p:nvPr>
            <p:ph type="pic" sz="quarter" idx="46"/>
          </p:nvPr>
        </p:nvSpPr>
        <p:spPr>
          <a:xfrm>
            <a:off x="898372" y="829103"/>
            <a:ext cx="4977993" cy="4859003"/>
          </a:xfrm>
          <a:prstGeom prst="roundRect">
            <a:avLst/>
          </a:prstGeom>
          <a:solidFill>
            <a:schemeClr val="bg1">
              <a:lumMod val="65000"/>
            </a:schemeClr>
          </a:solidFill>
        </p:spPr>
        <p:txBody>
          <a:bodyPr wrap="square">
            <a:noAutofit/>
          </a:bodyPr>
          <a:lstStyle>
            <a:lvl1pPr>
              <a:defRPr sz="400"/>
            </a:lvl1pPr>
          </a:lstStyle>
          <a:p>
            <a:endParaRPr lang="ru-RU"/>
          </a:p>
        </p:txBody>
      </p:sp>
    </p:spTree>
    <p:extLst>
      <p:ext uri="{BB962C8B-B14F-4D97-AF65-F5344CB8AC3E}">
        <p14:creationId xmlns:p14="http://schemas.microsoft.com/office/powerpoint/2010/main" val="4219010042"/>
      </p:ext>
    </p:extLst>
  </p:cSld>
  <p:clrMapOvr>
    <a:masterClrMapping/>
  </p:clrMapOvr>
  <p:extLst>
    <p:ext uri="{DCECCB84-F9BA-43D5-87BE-67443E8EF086}">
      <p15:sldGuideLst xmlns:p15="http://schemas.microsoft.com/office/powerpoint/2012/main">
        <p15:guide id="1" orient="horz" pos="4321">
          <p15:clr>
            <a:srgbClr val="FBAE40"/>
          </p15:clr>
        </p15:guide>
        <p15:guide id="2" pos="768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8">
    <p:spTree>
      <p:nvGrpSpPr>
        <p:cNvPr id="1" name=""/>
        <p:cNvGrpSpPr/>
        <p:nvPr/>
      </p:nvGrpSpPr>
      <p:grpSpPr>
        <a:xfrm>
          <a:off x="0" y="0"/>
          <a:ext cx="0" cy="0"/>
          <a:chOff x="0" y="0"/>
          <a:chExt cx="0" cy="0"/>
        </a:xfrm>
      </p:grpSpPr>
      <p:sp>
        <p:nvSpPr>
          <p:cNvPr id="14" name="Заголовок 1"/>
          <p:cNvSpPr>
            <a:spLocks noGrp="1"/>
          </p:cNvSpPr>
          <p:nvPr>
            <p:ph type="title" hasCustomPrompt="1"/>
          </p:nvPr>
        </p:nvSpPr>
        <p:spPr>
          <a:xfrm>
            <a:off x="1211733" y="1237352"/>
            <a:ext cx="4275757" cy="1187994"/>
          </a:xfrm>
          <a:prstGeom prst="rect">
            <a:avLst/>
          </a:prstGeom>
        </p:spPr>
        <p:txBody>
          <a:bodyPr>
            <a:noAutofit/>
          </a:bodyPr>
          <a:lstStyle>
            <a:lvl1pPr marL="0" marR="0" indent="0" algn="l"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rgbClr val="E97F00"/>
                </a:solidFill>
                <a:effectLst/>
                <a:latin typeface="+mn-lt"/>
                <a:ea typeface="Tahoma" panose="020B0604030504040204" pitchFamily="34" charset="0"/>
                <a:cs typeface="DIN Pro Regular" panose="020B0504020101020102" pitchFamily="34" charset="0"/>
              </a:defRPr>
            </a:lvl1pPr>
          </a:lstStyle>
          <a:p>
            <a:r>
              <a:rPr lang="en-US" dirty="0"/>
              <a:t>SLIDE</a:t>
            </a:r>
            <a:br>
              <a:rPr lang="en-US" dirty="0"/>
            </a:br>
            <a:r>
              <a:rPr lang="en-US" dirty="0"/>
              <a:t>TOPIC HERE</a:t>
            </a:r>
            <a:endParaRPr lang="ru-RU" dirty="0"/>
          </a:p>
        </p:txBody>
      </p:sp>
      <p:sp>
        <p:nvSpPr>
          <p:cNvPr id="11" name="Текст 3"/>
          <p:cNvSpPr>
            <a:spLocks noGrp="1"/>
          </p:cNvSpPr>
          <p:nvPr>
            <p:ph type="body" sz="quarter" idx="16" hasCustomPrompt="1"/>
          </p:nvPr>
        </p:nvSpPr>
        <p:spPr>
          <a:xfrm>
            <a:off x="5797179" y="1237352"/>
            <a:ext cx="5592479" cy="4612119"/>
          </a:xfrm>
          <a:prstGeom prst="rect">
            <a:avLst/>
          </a:prstGeom>
        </p:spPr>
        <p:txBody>
          <a:bodyPr numCol="1" spcCol="1080000"/>
          <a:lstStyle>
            <a:lvl1pPr algn="r">
              <a:lnSpc>
                <a:spcPct val="130000"/>
              </a:lnSpc>
              <a:defRPr lang="en-US" sz="1200" b="0" i="0" baseline="0" dirty="0">
                <a:solidFill>
                  <a:schemeClr val="bg1"/>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Tree>
    <p:extLst>
      <p:ext uri="{BB962C8B-B14F-4D97-AF65-F5344CB8AC3E}">
        <p14:creationId xmlns:p14="http://schemas.microsoft.com/office/powerpoint/2010/main" val="2524039273"/>
      </p:ext>
    </p:extLst>
  </p:cSld>
  <p:clrMapOvr>
    <a:masterClrMapping/>
  </p:clrMapOvr>
  <p:extLst>
    <p:ext uri="{DCECCB84-F9BA-43D5-87BE-67443E8EF086}">
      <p15:sldGuideLst xmlns:p15="http://schemas.microsoft.com/office/powerpoint/2012/main">
        <p15:guide id="1" orient="horz" pos="4320">
          <p15:clr>
            <a:srgbClr val="FBAE40"/>
          </p15:clr>
        </p15:guide>
        <p15:guide id="2" pos="768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G9">
    <p:spTree>
      <p:nvGrpSpPr>
        <p:cNvPr id="1" name=""/>
        <p:cNvGrpSpPr/>
        <p:nvPr/>
      </p:nvGrpSpPr>
      <p:grpSpPr>
        <a:xfrm>
          <a:off x="0" y="0"/>
          <a:ext cx="0" cy="0"/>
          <a:chOff x="0" y="0"/>
          <a:chExt cx="0" cy="0"/>
        </a:xfrm>
      </p:grpSpPr>
      <p:sp>
        <p:nvSpPr>
          <p:cNvPr id="10" name="Рисунок 2"/>
          <p:cNvSpPr>
            <a:spLocks noGrp="1"/>
          </p:cNvSpPr>
          <p:nvPr>
            <p:ph type="pic" sz="quarter" idx="15"/>
          </p:nvPr>
        </p:nvSpPr>
        <p:spPr>
          <a:xfrm>
            <a:off x="3054031" y="298643"/>
            <a:ext cx="5807581" cy="5940792"/>
          </a:xfrm>
          <a:prstGeom prst="ellipse">
            <a:avLst/>
          </a:prstGeom>
          <a:solidFill>
            <a:schemeClr val="bg1">
              <a:lumMod val="75000"/>
            </a:schemeClr>
          </a:solidFill>
        </p:spPr>
        <p:txBody>
          <a:bodyPr/>
          <a:lstStyle>
            <a:lvl1pPr>
              <a:defRPr sz="400"/>
            </a:lvl1pPr>
          </a:lstStyle>
          <a:p>
            <a:endParaRPr lang="ru-RU"/>
          </a:p>
        </p:txBody>
      </p:sp>
      <p:sp>
        <p:nvSpPr>
          <p:cNvPr id="9" name="Полилиния 8"/>
          <p:cNvSpPr/>
          <p:nvPr userDrawn="1"/>
        </p:nvSpPr>
        <p:spPr>
          <a:xfrm rot="10800000">
            <a:off x="8459579" y="3467686"/>
            <a:ext cx="3732421" cy="3390314"/>
          </a:xfrm>
          <a:custGeom>
            <a:avLst/>
            <a:gdLst>
              <a:gd name="connsiteX0" fmla="*/ 1583601 w 7465328"/>
              <a:gd name="connsiteY0" fmla="*/ 0 h 6781413"/>
              <a:gd name="connsiteX1" fmla="*/ 5881728 w 7465328"/>
              <a:gd name="connsiteY1" fmla="*/ 0 h 6781413"/>
              <a:gd name="connsiteX2" fmla="*/ 6106984 w 7465328"/>
              <a:gd name="connsiteY2" fmla="*/ 168444 h 6781413"/>
              <a:gd name="connsiteX3" fmla="*/ 7465328 w 7465328"/>
              <a:gd name="connsiteY3" fmla="*/ 3048749 h 6781413"/>
              <a:gd name="connsiteX4" fmla="*/ 3732664 w 7465328"/>
              <a:gd name="connsiteY4" fmla="*/ 6781413 h 6781413"/>
              <a:gd name="connsiteX5" fmla="*/ 0 w 7465328"/>
              <a:gd name="connsiteY5" fmla="*/ 3048749 h 6781413"/>
              <a:gd name="connsiteX6" fmla="*/ 1358343 w 7465328"/>
              <a:gd name="connsiteY6" fmla="*/ 168444 h 6781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65328" h="6781413">
                <a:moveTo>
                  <a:pt x="1583601" y="0"/>
                </a:moveTo>
                <a:lnTo>
                  <a:pt x="5881728" y="0"/>
                </a:lnTo>
                <a:lnTo>
                  <a:pt x="6106984" y="168444"/>
                </a:lnTo>
                <a:cubicBezTo>
                  <a:pt x="6936558" y="853070"/>
                  <a:pt x="7465328" y="1889159"/>
                  <a:pt x="7465328" y="3048749"/>
                </a:cubicBezTo>
                <a:cubicBezTo>
                  <a:pt x="7465328" y="5110242"/>
                  <a:pt x="5794156" y="6781413"/>
                  <a:pt x="3732664" y="6781413"/>
                </a:cubicBezTo>
                <a:cubicBezTo>
                  <a:pt x="1671171" y="6781413"/>
                  <a:pt x="0" y="5110242"/>
                  <a:pt x="0" y="3048749"/>
                </a:cubicBezTo>
                <a:cubicBezTo>
                  <a:pt x="0" y="1889159"/>
                  <a:pt x="528769" y="853070"/>
                  <a:pt x="1358343" y="168444"/>
                </a:cubicBezTo>
                <a:close/>
              </a:path>
            </a:pathLst>
          </a:custGeom>
          <a:solidFill>
            <a:srgbClr val="E97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a:p>
        </p:txBody>
      </p:sp>
      <p:sp>
        <p:nvSpPr>
          <p:cNvPr id="14" name="Заголовок 1"/>
          <p:cNvSpPr>
            <a:spLocks noGrp="1"/>
          </p:cNvSpPr>
          <p:nvPr>
            <p:ph type="title" hasCustomPrompt="1"/>
          </p:nvPr>
        </p:nvSpPr>
        <p:spPr>
          <a:xfrm>
            <a:off x="7536327" y="4679861"/>
            <a:ext cx="4275757" cy="1187994"/>
          </a:xfrm>
          <a:prstGeom prst="rect">
            <a:avLst/>
          </a:prstGeom>
        </p:spPr>
        <p:txBody>
          <a:bodyPr>
            <a:noAutofit/>
          </a:bodyPr>
          <a:lstStyle>
            <a:lvl1pPr marL="0" marR="0" indent="0" algn="r"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chemeClr val="bg1"/>
                </a:solidFill>
                <a:effectLst/>
                <a:latin typeface="+mn-lt"/>
                <a:ea typeface="Tahoma" panose="020B0604030504040204" pitchFamily="34" charset="0"/>
                <a:cs typeface="DIN Pro Regular" panose="020B0504020101020102" pitchFamily="34" charset="0"/>
              </a:defRPr>
            </a:lvl1pPr>
          </a:lstStyle>
          <a:p>
            <a:r>
              <a:rPr lang="en-US" dirty="0"/>
              <a:t>SLIDE</a:t>
            </a:r>
            <a:br>
              <a:rPr lang="en-US" dirty="0"/>
            </a:br>
            <a:r>
              <a:rPr lang="en-US" dirty="0"/>
              <a:t>TOPIC HERE</a:t>
            </a:r>
            <a:endParaRPr lang="ru-RU" dirty="0"/>
          </a:p>
        </p:txBody>
      </p:sp>
    </p:spTree>
    <p:extLst>
      <p:ext uri="{BB962C8B-B14F-4D97-AF65-F5344CB8AC3E}">
        <p14:creationId xmlns:p14="http://schemas.microsoft.com/office/powerpoint/2010/main" val="1090051898"/>
      </p:ext>
    </p:extLst>
  </p:cSld>
  <p:clrMapOvr>
    <a:masterClrMapping/>
  </p:clrMapOvr>
  <p:extLst>
    <p:ext uri="{DCECCB84-F9BA-43D5-87BE-67443E8EF086}">
      <p15:sldGuideLst xmlns:p15="http://schemas.microsoft.com/office/powerpoint/2012/main">
        <p15:guide id="1" orient="horz" pos="4320">
          <p15:clr>
            <a:srgbClr val="FBAE40"/>
          </p15:clr>
        </p15:guide>
        <p15:guide id="2" pos="768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G10">
    <p:spTree>
      <p:nvGrpSpPr>
        <p:cNvPr id="1" name=""/>
        <p:cNvGrpSpPr/>
        <p:nvPr/>
      </p:nvGrpSpPr>
      <p:grpSpPr>
        <a:xfrm>
          <a:off x="0" y="0"/>
          <a:ext cx="0" cy="0"/>
          <a:chOff x="0" y="0"/>
          <a:chExt cx="0" cy="0"/>
        </a:xfrm>
      </p:grpSpPr>
      <p:sp>
        <p:nvSpPr>
          <p:cNvPr id="27" name="Заголовок 1"/>
          <p:cNvSpPr>
            <a:spLocks noGrp="1"/>
          </p:cNvSpPr>
          <p:nvPr>
            <p:ph type="title" hasCustomPrompt="1"/>
          </p:nvPr>
        </p:nvSpPr>
        <p:spPr>
          <a:xfrm>
            <a:off x="1114425" y="1193104"/>
            <a:ext cx="5000625" cy="1187994"/>
          </a:xfrm>
          <a:prstGeom prst="rect">
            <a:avLst/>
          </a:prstGeom>
        </p:spPr>
        <p:txBody>
          <a:bodyPr>
            <a:noAutofit/>
          </a:bodyPr>
          <a:lstStyle>
            <a:lvl1pPr marL="0" marR="0" indent="0" algn="l"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rgbClr val="E97F00"/>
                </a:solidFill>
                <a:effectLst/>
                <a:latin typeface="+mn-lt"/>
                <a:ea typeface="Tahoma" panose="020B0604030504040204" pitchFamily="34" charset="0"/>
                <a:cs typeface="DIN Pro Regular" panose="020B0504020101020102" pitchFamily="34" charset="0"/>
              </a:defRPr>
            </a:lvl1pPr>
          </a:lstStyle>
          <a:p>
            <a:r>
              <a:rPr lang="en-US" dirty="0"/>
              <a:t>SLIDE TOPIC HERE</a:t>
            </a:r>
            <a:endParaRPr lang="ru-RU" dirty="0"/>
          </a:p>
        </p:txBody>
      </p:sp>
      <p:sp>
        <p:nvSpPr>
          <p:cNvPr id="28" name="Текст 3"/>
          <p:cNvSpPr>
            <a:spLocks noGrp="1"/>
          </p:cNvSpPr>
          <p:nvPr>
            <p:ph type="body" sz="quarter" idx="12" hasCustomPrompt="1"/>
          </p:nvPr>
        </p:nvSpPr>
        <p:spPr>
          <a:xfrm>
            <a:off x="1114425" y="2581836"/>
            <a:ext cx="5000625" cy="2862362"/>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11" name="Текст 3"/>
          <p:cNvSpPr>
            <a:spLocks noGrp="1"/>
          </p:cNvSpPr>
          <p:nvPr>
            <p:ph type="body" sz="quarter" idx="13" hasCustomPrompt="1"/>
          </p:nvPr>
        </p:nvSpPr>
        <p:spPr>
          <a:xfrm>
            <a:off x="6443663" y="2581836"/>
            <a:ext cx="5000625" cy="2862362"/>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Tree>
    <p:extLst>
      <p:ext uri="{BB962C8B-B14F-4D97-AF65-F5344CB8AC3E}">
        <p14:creationId xmlns:p14="http://schemas.microsoft.com/office/powerpoint/2010/main" val="1235662026"/>
      </p:ext>
    </p:extLst>
  </p:cSld>
  <p:clrMapOvr>
    <a:masterClrMapping/>
  </p:clrMapOvr>
  <p:extLst>
    <p:ext uri="{DCECCB84-F9BA-43D5-87BE-67443E8EF086}">
      <p15:sldGuideLst xmlns:p15="http://schemas.microsoft.com/office/powerpoint/2012/main">
        <p15:guide id="1" orient="horz" pos="4321">
          <p15:clr>
            <a:srgbClr val="FBAE40"/>
          </p15:clr>
        </p15:guide>
        <p15:guide id="2" pos="768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G11">
    <p:spTree>
      <p:nvGrpSpPr>
        <p:cNvPr id="1" name=""/>
        <p:cNvGrpSpPr/>
        <p:nvPr/>
      </p:nvGrpSpPr>
      <p:grpSpPr>
        <a:xfrm>
          <a:off x="0" y="0"/>
          <a:ext cx="0" cy="0"/>
          <a:chOff x="0" y="0"/>
          <a:chExt cx="0" cy="0"/>
        </a:xfrm>
      </p:grpSpPr>
      <p:sp>
        <p:nvSpPr>
          <p:cNvPr id="12" name="Текст 3"/>
          <p:cNvSpPr>
            <a:spLocks noGrp="1"/>
          </p:cNvSpPr>
          <p:nvPr>
            <p:ph type="body" sz="quarter" idx="15" hasCustomPrompt="1"/>
          </p:nvPr>
        </p:nvSpPr>
        <p:spPr>
          <a:xfrm>
            <a:off x="957262" y="2646446"/>
            <a:ext cx="4972050" cy="2998570"/>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3" name="Content Placeholder 2"/>
          <p:cNvSpPr>
            <a:spLocks noGrp="1"/>
          </p:cNvSpPr>
          <p:nvPr>
            <p:ph sz="quarter" idx="16" hasCustomPrompt="1"/>
          </p:nvPr>
        </p:nvSpPr>
        <p:spPr>
          <a:xfrm>
            <a:off x="958511" y="1325563"/>
            <a:ext cx="4970802" cy="1187450"/>
          </a:xfrm>
          <a:prstGeom prst="rect">
            <a:avLst/>
          </a:prstGeom>
        </p:spPr>
        <p:txBody>
          <a:bodyPr/>
          <a:lstStyle>
            <a:lvl1pPr marL="0" indent="0">
              <a:buNone/>
              <a:defRPr sz="3600" b="1">
                <a:solidFill>
                  <a:srgbClr val="4E4C83"/>
                </a:solidFill>
                <a:latin typeface="+mn-lt"/>
              </a:defRPr>
            </a:lvl1pPr>
          </a:lstStyle>
          <a:p>
            <a:pPr lvl="0"/>
            <a:r>
              <a:rPr lang="en-US" dirty="0"/>
              <a:t>SLIDE</a:t>
            </a:r>
            <a:br>
              <a:rPr lang="en-US" dirty="0"/>
            </a:br>
            <a:r>
              <a:rPr lang="en-US" dirty="0"/>
              <a:t>TOPIC HERE</a:t>
            </a:r>
          </a:p>
        </p:txBody>
      </p:sp>
      <p:sp>
        <p:nvSpPr>
          <p:cNvPr id="14" name="Текст 3"/>
          <p:cNvSpPr>
            <a:spLocks noGrp="1"/>
          </p:cNvSpPr>
          <p:nvPr>
            <p:ph type="body" sz="quarter" idx="17" hasCustomPrompt="1"/>
          </p:nvPr>
        </p:nvSpPr>
        <p:spPr>
          <a:xfrm>
            <a:off x="6129337" y="2646446"/>
            <a:ext cx="4972050" cy="2998570"/>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15" name="Content Placeholder 2"/>
          <p:cNvSpPr>
            <a:spLocks noGrp="1"/>
          </p:cNvSpPr>
          <p:nvPr>
            <p:ph sz="quarter" idx="18" hasCustomPrompt="1"/>
          </p:nvPr>
        </p:nvSpPr>
        <p:spPr>
          <a:xfrm>
            <a:off x="6129337" y="1325563"/>
            <a:ext cx="4972051" cy="1187450"/>
          </a:xfrm>
          <a:prstGeom prst="rect">
            <a:avLst/>
          </a:prstGeom>
        </p:spPr>
        <p:txBody>
          <a:bodyPr/>
          <a:lstStyle>
            <a:lvl1pPr marL="0" indent="0">
              <a:buNone/>
              <a:defRPr sz="3600" b="1">
                <a:solidFill>
                  <a:srgbClr val="4E4C83"/>
                </a:solidFill>
                <a:latin typeface="+mn-lt"/>
              </a:defRPr>
            </a:lvl1pPr>
          </a:lstStyle>
          <a:p>
            <a:pPr lvl="0"/>
            <a:r>
              <a:rPr lang="en-US" dirty="0"/>
              <a:t>SLIDE</a:t>
            </a:r>
            <a:br>
              <a:rPr lang="en-US" dirty="0"/>
            </a:br>
            <a:r>
              <a:rPr lang="en-US" dirty="0"/>
              <a:t>TOPIC HERE</a:t>
            </a:r>
          </a:p>
        </p:txBody>
      </p:sp>
    </p:spTree>
    <p:extLst>
      <p:ext uri="{BB962C8B-B14F-4D97-AF65-F5344CB8AC3E}">
        <p14:creationId xmlns:p14="http://schemas.microsoft.com/office/powerpoint/2010/main" val="3858522859"/>
      </p:ext>
    </p:extLst>
  </p:cSld>
  <p:clrMapOvr>
    <a:masterClrMapping/>
  </p:clrMapOvr>
  <p:extLst>
    <p:ext uri="{DCECCB84-F9BA-43D5-87BE-67443E8EF086}">
      <p15:sldGuideLst xmlns:p15="http://schemas.microsoft.com/office/powerpoint/2012/main">
        <p15:guide id="1" orient="horz" pos="4321">
          <p15:clr>
            <a:srgbClr val="FBAE40"/>
          </p15:clr>
        </p15:guide>
        <p15:guide id="2" pos="76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24">
    <p:spTree>
      <p:nvGrpSpPr>
        <p:cNvPr id="1" name=""/>
        <p:cNvGrpSpPr/>
        <p:nvPr/>
      </p:nvGrpSpPr>
      <p:grpSpPr>
        <a:xfrm>
          <a:off x="0" y="0"/>
          <a:ext cx="0" cy="0"/>
          <a:chOff x="0" y="0"/>
          <a:chExt cx="0" cy="0"/>
        </a:xfrm>
      </p:grpSpPr>
      <p:sp>
        <p:nvSpPr>
          <p:cNvPr id="10" name="Заголовок 1"/>
          <p:cNvSpPr>
            <a:spLocks noGrp="1"/>
          </p:cNvSpPr>
          <p:nvPr>
            <p:ph type="title" hasCustomPrompt="1"/>
          </p:nvPr>
        </p:nvSpPr>
        <p:spPr>
          <a:xfrm>
            <a:off x="800855" y="2889003"/>
            <a:ext cx="10443046" cy="683523"/>
          </a:xfrm>
          <a:prstGeom prst="rect">
            <a:avLst/>
          </a:prstGeom>
          <a:effectLst/>
        </p:spPr>
        <p:txBody>
          <a:bodyPr>
            <a:noAutofit/>
          </a:bodyPr>
          <a:lstStyle>
            <a:lvl1pPr marL="0" marR="0" indent="0" algn="l" defTabSz="1218957" rtl="0" eaLnBrk="1" fontAlgn="auto" latinLnBrk="0" hangingPunct="1">
              <a:lnSpc>
                <a:spcPct val="100000"/>
              </a:lnSpc>
              <a:spcBef>
                <a:spcPct val="0"/>
              </a:spcBef>
              <a:spcAft>
                <a:spcPts val="0"/>
              </a:spcAft>
              <a:buClrTx/>
              <a:buSzTx/>
              <a:buFontTx/>
              <a:buNone/>
              <a:tabLst>
                <a:tab pos="1820407" algn="l"/>
              </a:tabLst>
              <a:defRPr lang="ru-RU" sz="3999" b="1" i="0" kern="1200" spc="0" baseline="0" dirty="0">
                <a:solidFill>
                  <a:srgbClr val="4E4C83"/>
                </a:solidFill>
                <a:effectLst/>
                <a:latin typeface="+mn-lt"/>
                <a:ea typeface="Tahoma" charset="0"/>
                <a:cs typeface="DIN Pro Regular" panose="020B0504020101020102" pitchFamily="34" charset="0"/>
              </a:defRPr>
            </a:lvl1pPr>
          </a:lstStyle>
          <a:p>
            <a:r>
              <a:rPr lang="en-US" dirty="0"/>
              <a:t>Title </a:t>
            </a:r>
            <a:r>
              <a:rPr lang="en-US" dirty="0" err="1"/>
              <a:t>Silde</a:t>
            </a:r>
            <a:endParaRPr lang="ru-RU" dirty="0"/>
          </a:p>
        </p:txBody>
      </p:sp>
      <p:sp>
        <p:nvSpPr>
          <p:cNvPr id="11" name="Текст 3"/>
          <p:cNvSpPr>
            <a:spLocks noGrp="1"/>
          </p:cNvSpPr>
          <p:nvPr>
            <p:ph type="body" sz="quarter" idx="21" hasCustomPrompt="1"/>
          </p:nvPr>
        </p:nvSpPr>
        <p:spPr>
          <a:xfrm>
            <a:off x="806133" y="3635003"/>
            <a:ext cx="10443046" cy="458430"/>
          </a:xfrm>
          <a:prstGeom prst="rect">
            <a:avLst/>
          </a:prstGeom>
        </p:spPr>
        <p:txBody>
          <a:bodyPr/>
          <a:lstStyle>
            <a:lvl1pPr algn="ctr">
              <a:lnSpc>
                <a:spcPct val="120000"/>
              </a:lnSpc>
              <a:spcBef>
                <a:spcPts val="636"/>
              </a:spcBef>
              <a:defRPr lang="en-US" sz="1400" b="1" i="0" baseline="0" dirty="0">
                <a:solidFill>
                  <a:schemeClr val="tx2"/>
                </a:solidFill>
                <a:latin typeface="+mn-lt"/>
                <a:ea typeface="Tahoma" charset="0"/>
                <a:cs typeface="DIN Pro Regular" panose="020B0504020101020102" pitchFamily="34" charset="0"/>
              </a:defRPr>
            </a:lvl1pPr>
          </a:lstStyle>
          <a:p>
            <a:pPr marL="0" lvl="0" indent="0">
              <a:lnSpc>
                <a:spcPct val="150000"/>
              </a:lnSpc>
              <a:buNone/>
            </a:pPr>
            <a:r>
              <a:rPr lang="en-US" dirty="0"/>
              <a:t>Example text</a:t>
            </a:r>
          </a:p>
        </p:txBody>
      </p:sp>
    </p:spTree>
    <p:extLst>
      <p:ext uri="{BB962C8B-B14F-4D97-AF65-F5344CB8AC3E}">
        <p14:creationId xmlns:p14="http://schemas.microsoft.com/office/powerpoint/2010/main" val="11053029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G14">
    <p:spTree>
      <p:nvGrpSpPr>
        <p:cNvPr id="1" name=""/>
        <p:cNvGrpSpPr/>
        <p:nvPr/>
      </p:nvGrpSpPr>
      <p:grpSpPr>
        <a:xfrm>
          <a:off x="0" y="0"/>
          <a:ext cx="0" cy="0"/>
          <a:chOff x="0" y="0"/>
          <a:chExt cx="0" cy="0"/>
        </a:xfrm>
      </p:grpSpPr>
      <p:sp>
        <p:nvSpPr>
          <p:cNvPr id="5" name="Текст 3"/>
          <p:cNvSpPr>
            <a:spLocks noGrp="1"/>
          </p:cNvSpPr>
          <p:nvPr>
            <p:ph type="body" sz="quarter" idx="12" hasCustomPrompt="1"/>
          </p:nvPr>
        </p:nvSpPr>
        <p:spPr>
          <a:xfrm>
            <a:off x="7098317" y="1879203"/>
            <a:ext cx="4353489" cy="3889785"/>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3" name="Рисунок 2"/>
          <p:cNvSpPr>
            <a:spLocks noGrp="1"/>
          </p:cNvSpPr>
          <p:nvPr>
            <p:ph type="pic" sz="quarter" idx="15"/>
          </p:nvPr>
        </p:nvSpPr>
        <p:spPr>
          <a:xfrm>
            <a:off x="776195" y="2024107"/>
            <a:ext cx="3735732" cy="3744882"/>
          </a:xfrm>
          <a:prstGeom prst="ellipse">
            <a:avLst/>
          </a:prstGeom>
          <a:solidFill>
            <a:schemeClr val="bg1">
              <a:lumMod val="65000"/>
            </a:schemeClr>
          </a:solidFill>
        </p:spPr>
        <p:txBody>
          <a:bodyPr/>
          <a:lstStyle>
            <a:lvl1pPr>
              <a:defRPr sz="400"/>
            </a:lvl1pPr>
          </a:lstStyle>
          <a:p>
            <a:endParaRPr lang="ru-RU"/>
          </a:p>
        </p:txBody>
      </p:sp>
      <p:sp>
        <p:nvSpPr>
          <p:cNvPr id="10" name="Рисунок 2"/>
          <p:cNvSpPr>
            <a:spLocks noGrp="1"/>
          </p:cNvSpPr>
          <p:nvPr>
            <p:ph type="pic" sz="quarter" idx="18"/>
          </p:nvPr>
        </p:nvSpPr>
        <p:spPr>
          <a:xfrm>
            <a:off x="4511927" y="3716999"/>
            <a:ext cx="2052094" cy="2051990"/>
          </a:xfrm>
          <a:prstGeom prst="ellipse">
            <a:avLst/>
          </a:prstGeom>
          <a:solidFill>
            <a:schemeClr val="bg1">
              <a:lumMod val="65000"/>
            </a:schemeClr>
          </a:solidFill>
          <a:effectLst>
            <a:outerShdw blurRad="762000" dist="381000" dir="5400000" algn="ctr" rotWithShape="0">
              <a:schemeClr val="tx1">
                <a:alpha val="30000"/>
              </a:schemeClr>
            </a:outerShdw>
          </a:effectLst>
        </p:spPr>
        <p:txBody>
          <a:bodyPr/>
          <a:lstStyle>
            <a:lvl1pPr>
              <a:defRPr sz="400"/>
            </a:lvl1pPr>
          </a:lstStyle>
          <a:p>
            <a:endParaRPr lang="ru-RU"/>
          </a:p>
        </p:txBody>
      </p:sp>
      <p:sp>
        <p:nvSpPr>
          <p:cNvPr id="14" name="Заголовок 1"/>
          <p:cNvSpPr>
            <a:spLocks noGrp="1"/>
          </p:cNvSpPr>
          <p:nvPr>
            <p:ph type="title" hasCustomPrompt="1"/>
          </p:nvPr>
        </p:nvSpPr>
        <p:spPr>
          <a:xfrm>
            <a:off x="761950" y="729013"/>
            <a:ext cx="10689856" cy="850154"/>
          </a:xfrm>
          <a:prstGeom prst="rect">
            <a:avLst/>
          </a:prstGeom>
        </p:spPr>
        <p:txBody>
          <a:bodyPr>
            <a:noAutofit/>
          </a:bodyPr>
          <a:lstStyle>
            <a:lvl1pPr marL="0" marR="0" indent="0" algn="l"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rgbClr val="4E4C83"/>
                </a:solidFill>
                <a:effectLst/>
                <a:latin typeface="+mn-lt"/>
                <a:ea typeface="Tahoma" panose="020B0604030504040204" pitchFamily="34" charset="0"/>
                <a:cs typeface="DIN Pro Regular" panose="020B0504020101020102" pitchFamily="34" charset="0"/>
              </a:defRPr>
            </a:lvl1pPr>
          </a:lstStyle>
          <a:p>
            <a:r>
              <a:rPr lang="en-US" dirty="0"/>
              <a:t>SLIDE TOPIC HERE</a:t>
            </a:r>
            <a:endParaRPr lang="ru-RU" dirty="0"/>
          </a:p>
        </p:txBody>
      </p:sp>
    </p:spTree>
    <p:extLst>
      <p:ext uri="{BB962C8B-B14F-4D97-AF65-F5344CB8AC3E}">
        <p14:creationId xmlns:p14="http://schemas.microsoft.com/office/powerpoint/2010/main" val="2635281186"/>
      </p:ext>
    </p:extLst>
  </p:cSld>
  <p:clrMapOvr>
    <a:masterClrMapping/>
  </p:clrMapOvr>
  <p:extLst>
    <p:ext uri="{DCECCB84-F9BA-43D5-87BE-67443E8EF086}">
      <p15:sldGuideLst xmlns:p15="http://schemas.microsoft.com/office/powerpoint/2012/main">
        <p15:guide id="1" orient="horz" pos="4320">
          <p15:clr>
            <a:srgbClr val="FBAE40"/>
          </p15:clr>
        </p15:guide>
        <p15:guide id="2" pos="768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G15">
    <p:spTree>
      <p:nvGrpSpPr>
        <p:cNvPr id="1" name=""/>
        <p:cNvGrpSpPr/>
        <p:nvPr/>
      </p:nvGrpSpPr>
      <p:grpSpPr>
        <a:xfrm>
          <a:off x="0" y="0"/>
          <a:ext cx="0" cy="0"/>
          <a:chOff x="0" y="0"/>
          <a:chExt cx="0" cy="0"/>
        </a:xfrm>
      </p:grpSpPr>
      <p:sp>
        <p:nvSpPr>
          <p:cNvPr id="11" name="Рисунок 39"/>
          <p:cNvSpPr>
            <a:spLocks noGrp="1"/>
          </p:cNvSpPr>
          <p:nvPr>
            <p:ph type="pic" sz="quarter" idx="44"/>
          </p:nvPr>
        </p:nvSpPr>
        <p:spPr>
          <a:xfrm>
            <a:off x="9085050" y="2377099"/>
            <a:ext cx="2200730" cy="2208348"/>
          </a:xfrm>
          <a:prstGeom prst="ellipse">
            <a:avLst/>
          </a:prstGeom>
          <a:solidFill>
            <a:schemeClr val="bg1">
              <a:lumMod val="65000"/>
            </a:schemeClr>
          </a:solidFill>
        </p:spPr>
        <p:txBody>
          <a:bodyPr wrap="square">
            <a:noAutofit/>
          </a:bodyPr>
          <a:lstStyle>
            <a:lvl1pPr>
              <a:defRPr sz="400">
                <a:latin typeface="+mn-lt"/>
              </a:defRPr>
            </a:lvl1pPr>
          </a:lstStyle>
          <a:p>
            <a:endParaRPr lang="ru-RU"/>
          </a:p>
        </p:txBody>
      </p:sp>
      <p:sp>
        <p:nvSpPr>
          <p:cNvPr id="12" name="Рисунок 40"/>
          <p:cNvSpPr>
            <a:spLocks noGrp="1"/>
          </p:cNvSpPr>
          <p:nvPr>
            <p:ph type="pic" sz="quarter" idx="45"/>
          </p:nvPr>
        </p:nvSpPr>
        <p:spPr>
          <a:xfrm>
            <a:off x="1208971" y="2412534"/>
            <a:ext cx="2200730" cy="2172913"/>
          </a:xfrm>
          <a:prstGeom prst="ellipse">
            <a:avLst/>
          </a:prstGeom>
          <a:solidFill>
            <a:schemeClr val="bg1">
              <a:lumMod val="65000"/>
            </a:schemeClr>
          </a:solidFill>
        </p:spPr>
        <p:txBody>
          <a:bodyPr wrap="square">
            <a:noAutofit/>
          </a:bodyPr>
          <a:lstStyle>
            <a:lvl1pPr>
              <a:defRPr sz="400">
                <a:latin typeface="+mn-lt"/>
              </a:defRPr>
            </a:lvl1pPr>
          </a:lstStyle>
          <a:p>
            <a:endParaRPr lang="ru-RU"/>
          </a:p>
        </p:txBody>
      </p:sp>
      <p:sp>
        <p:nvSpPr>
          <p:cNvPr id="13" name="Заголовок 1"/>
          <p:cNvSpPr>
            <a:spLocks noGrp="1"/>
          </p:cNvSpPr>
          <p:nvPr>
            <p:ph type="title" hasCustomPrompt="1"/>
          </p:nvPr>
        </p:nvSpPr>
        <p:spPr>
          <a:xfrm>
            <a:off x="776196" y="511211"/>
            <a:ext cx="6485216" cy="618342"/>
          </a:xfrm>
          <a:prstGeom prst="rect">
            <a:avLst/>
          </a:prstGeom>
        </p:spPr>
        <p:txBody>
          <a:bodyPr>
            <a:noAutofit/>
          </a:bodyPr>
          <a:lstStyle>
            <a:lvl1pPr marL="0" marR="0" indent="0" algn="l"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rgbClr val="E97F00"/>
                </a:solidFill>
                <a:effectLst/>
                <a:latin typeface="+mn-lt"/>
                <a:ea typeface="Tahoma" panose="020B0604030504040204" pitchFamily="34" charset="0"/>
                <a:cs typeface="DIN Pro Regular" panose="020B0504020101020102" pitchFamily="34" charset="0"/>
              </a:defRPr>
            </a:lvl1pPr>
          </a:lstStyle>
          <a:p>
            <a:r>
              <a:rPr lang="en-US" dirty="0"/>
              <a:t>SLIDE TOPIC HERE</a:t>
            </a:r>
            <a:endParaRPr lang="ru-RU" dirty="0"/>
          </a:p>
        </p:txBody>
      </p:sp>
      <p:sp>
        <p:nvSpPr>
          <p:cNvPr id="14" name="Текст 3"/>
          <p:cNvSpPr>
            <a:spLocks noGrp="1"/>
          </p:cNvSpPr>
          <p:nvPr>
            <p:ph type="body" sz="quarter" idx="30" hasCustomPrompt="1"/>
          </p:nvPr>
        </p:nvSpPr>
        <p:spPr>
          <a:xfrm>
            <a:off x="1058584" y="4760482"/>
            <a:ext cx="2633505" cy="812111"/>
          </a:xfrm>
          <a:prstGeom prst="rect">
            <a:avLst/>
          </a:prstGeom>
        </p:spPr>
        <p:txBody>
          <a:bodyPr numCol="1" spcCol="1080000"/>
          <a:lstStyle>
            <a:lvl1pPr algn="ctr">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17" name="Рисунок 40"/>
          <p:cNvSpPr>
            <a:spLocks noGrp="1"/>
          </p:cNvSpPr>
          <p:nvPr>
            <p:ph type="pic" sz="quarter" idx="46"/>
          </p:nvPr>
        </p:nvSpPr>
        <p:spPr>
          <a:xfrm>
            <a:off x="4542525" y="1689714"/>
            <a:ext cx="3409701" cy="3366603"/>
          </a:xfrm>
          <a:prstGeom prst="ellipse">
            <a:avLst/>
          </a:prstGeom>
          <a:solidFill>
            <a:schemeClr val="bg1">
              <a:lumMod val="65000"/>
            </a:schemeClr>
          </a:solidFill>
        </p:spPr>
        <p:txBody>
          <a:bodyPr wrap="square">
            <a:noAutofit/>
          </a:bodyPr>
          <a:lstStyle>
            <a:lvl1pPr>
              <a:defRPr sz="400">
                <a:latin typeface="+mn-lt"/>
              </a:defRPr>
            </a:lvl1pPr>
          </a:lstStyle>
          <a:p>
            <a:endParaRPr lang="ru-RU"/>
          </a:p>
        </p:txBody>
      </p:sp>
      <p:sp>
        <p:nvSpPr>
          <p:cNvPr id="21" name="Текст 3"/>
          <p:cNvSpPr>
            <a:spLocks noGrp="1"/>
          </p:cNvSpPr>
          <p:nvPr>
            <p:ph type="body" sz="quarter" idx="47" hasCustomPrompt="1"/>
          </p:nvPr>
        </p:nvSpPr>
        <p:spPr>
          <a:xfrm>
            <a:off x="8804090" y="4760482"/>
            <a:ext cx="2633505" cy="812111"/>
          </a:xfrm>
          <a:prstGeom prst="rect">
            <a:avLst/>
          </a:prstGeom>
        </p:spPr>
        <p:txBody>
          <a:bodyPr numCol="1" spcCol="1080000"/>
          <a:lstStyle>
            <a:lvl1pPr algn="ctr">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2" name="Текст 3"/>
          <p:cNvSpPr>
            <a:spLocks noGrp="1"/>
          </p:cNvSpPr>
          <p:nvPr>
            <p:ph type="body" sz="quarter" idx="48" hasCustomPrompt="1"/>
          </p:nvPr>
        </p:nvSpPr>
        <p:spPr>
          <a:xfrm>
            <a:off x="4930622" y="5212389"/>
            <a:ext cx="2633505" cy="812111"/>
          </a:xfrm>
          <a:prstGeom prst="rect">
            <a:avLst/>
          </a:prstGeom>
        </p:spPr>
        <p:txBody>
          <a:bodyPr numCol="1" spcCol="1080000"/>
          <a:lstStyle>
            <a:lvl1pPr algn="ctr">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Tree>
    <p:extLst>
      <p:ext uri="{BB962C8B-B14F-4D97-AF65-F5344CB8AC3E}">
        <p14:creationId xmlns:p14="http://schemas.microsoft.com/office/powerpoint/2010/main" val="3328593951"/>
      </p:ext>
    </p:extLst>
  </p:cSld>
  <p:clrMapOvr>
    <a:masterClrMapping/>
  </p:clrMapOvr>
  <p:extLst>
    <p:ext uri="{DCECCB84-F9BA-43D5-87BE-67443E8EF086}">
      <p15:sldGuideLst xmlns:p15="http://schemas.microsoft.com/office/powerpoint/2012/main">
        <p15:guide id="1" orient="horz" pos="4321">
          <p15:clr>
            <a:srgbClr val="FBAE40"/>
          </p15:clr>
        </p15:guide>
        <p15:guide id="2" pos="768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G 16">
    <p:spTree>
      <p:nvGrpSpPr>
        <p:cNvPr id="1" name=""/>
        <p:cNvGrpSpPr/>
        <p:nvPr/>
      </p:nvGrpSpPr>
      <p:grpSpPr>
        <a:xfrm>
          <a:off x="0" y="0"/>
          <a:ext cx="0" cy="0"/>
          <a:chOff x="0" y="0"/>
          <a:chExt cx="0" cy="0"/>
        </a:xfrm>
      </p:grpSpPr>
      <p:sp>
        <p:nvSpPr>
          <p:cNvPr id="14" name="Рисунок 40"/>
          <p:cNvSpPr>
            <a:spLocks noGrp="1"/>
          </p:cNvSpPr>
          <p:nvPr>
            <p:ph type="pic" sz="quarter" idx="45"/>
          </p:nvPr>
        </p:nvSpPr>
        <p:spPr>
          <a:xfrm>
            <a:off x="816212" y="1308361"/>
            <a:ext cx="1711835" cy="1690198"/>
          </a:xfrm>
          <a:prstGeom prst="ellipse">
            <a:avLst/>
          </a:prstGeom>
          <a:solidFill>
            <a:schemeClr val="bg1">
              <a:lumMod val="65000"/>
            </a:schemeClr>
          </a:solidFill>
        </p:spPr>
        <p:txBody>
          <a:bodyPr wrap="square">
            <a:noAutofit/>
          </a:bodyPr>
          <a:lstStyle>
            <a:lvl1pPr>
              <a:defRPr sz="400">
                <a:latin typeface="+mn-lt"/>
              </a:defRPr>
            </a:lvl1pPr>
          </a:lstStyle>
          <a:p>
            <a:endParaRPr lang="ru-RU"/>
          </a:p>
        </p:txBody>
      </p:sp>
      <p:sp>
        <p:nvSpPr>
          <p:cNvPr id="15" name="Заголовок 1"/>
          <p:cNvSpPr>
            <a:spLocks noGrp="1"/>
          </p:cNvSpPr>
          <p:nvPr>
            <p:ph type="title" hasCustomPrompt="1"/>
          </p:nvPr>
        </p:nvSpPr>
        <p:spPr>
          <a:xfrm>
            <a:off x="776196" y="511211"/>
            <a:ext cx="6485216" cy="618342"/>
          </a:xfrm>
          <a:prstGeom prst="rect">
            <a:avLst/>
          </a:prstGeom>
        </p:spPr>
        <p:txBody>
          <a:bodyPr>
            <a:noAutofit/>
          </a:bodyPr>
          <a:lstStyle>
            <a:lvl1pPr marL="0" marR="0" indent="0" algn="l"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rgbClr val="E97F00"/>
                </a:solidFill>
                <a:effectLst/>
                <a:latin typeface="+mn-lt"/>
                <a:ea typeface="Tahoma" panose="020B0604030504040204" pitchFamily="34" charset="0"/>
                <a:cs typeface="DIN Pro Regular" panose="020B0504020101020102" pitchFamily="34" charset="0"/>
              </a:defRPr>
            </a:lvl1pPr>
          </a:lstStyle>
          <a:p>
            <a:r>
              <a:rPr lang="en-US" dirty="0"/>
              <a:t>SLIDE TOPIC HERE</a:t>
            </a:r>
            <a:endParaRPr lang="ru-RU" dirty="0"/>
          </a:p>
        </p:txBody>
      </p:sp>
      <p:sp>
        <p:nvSpPr>
          <p:cNvPr id="16" name="Текст 3"/>
          <p:cNvSpPr>
            <a:spLocks noGrp="1"/>
          </p:cNvSpPr>
          <p:nvPr>
            <p:ph type="body" sz="quarter" idx="30" hasCustomPrompt="1"/>
          </p:nvPr>
        </p:nvSpPr>
        <p:spPr>
          <a:xfrm>
            <a:off x="2659362" y="1676490"/>
            <a:ext cx="1657144" cy="1080157"/>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17" name="Рисунок 40"/>
          <p:cNvSpPr>
            <a:spLocks noGrp="1"/>
          </p:cNvSpPr>
          <p:nvPr>
            <p:ph type="pic" sz="quarter" idx="46"/>
          </p:nvPr>
        </p:nvSpPr>
        <p:spPr>
          <a:xfrm>
            <a:off x="4542525" y="1689714"/>
            <a:ext cx="3409701" cy="3366603"/>
          </a:xfrm>
          <a:prstGeom prst="ellipse">
            <a:avLst/>
          </a:prstGeom>
          <a:solidFill>
            <a:schemeClr val="bg1">
              <a:lumMod val="65000"/>
            </a:schemeClr>
          </a:solidFill>
        </p:spPr>
        <p:txBody>
          <a:bodyPr wrap="square">
            <a:noAutofit/>
          </a:bodyPr>
          <a:lstStyle>
            <a:lvl1pPr>
              <a:defRPr sz="400">
                <a:latin typeface="+mn-lt"/>
              </a:defRPr>
            </a:lvl1pPr>
          </a:lstStyle>
          <a:p>
            <a:endParaRPr lang="ru-RU"/>
          </a:p>
        </p:txBody>
      </p:sp>
      <p:sp>
        <p:nvSpPr>
          <p:cNvPr id="19" name="Текст 3"/>
          <p:cNvSpPr>
            <a:spLocks noGrp="1"/>
          </p:cNvSpPr>
          <p:nvPr>
            <p:ph type="body" sz="quarter" idx="48" hasCustomPrompt="1"/>
          </p:nvPr>
        </p:nvSpPr>
        <p:spPr>
          <a:xfrm>
            <a:off x="4930622" y="5212389"/>
            <a:ext cx="2633505" cy="812111"/>
          </a:xfrm>
          <a:prstGeom prst="rect">
            <a:avLst/>
          </a:prstGeom>
        </p:spPr>
        <p:txBody>
          <a:bodyPr numCol="1" spcCol="1080000"/>
          <a:lstStyle>
            <a:lvl1pPr algn="ctr">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3" name="Рисунок 40"/>
          <p:cNvSpPr>
            <a:spLocks noGrp="1"/>
          </p:cNvSpPr>
          <p:nvPr>
            <p:ph type="pic" sz="quarter" idx="49"/>
          </p:nvPr>
        </p:nvSpPr>
        <p:spPr>
          <a:xfrm>
            <a:off x="816212" y="3513679"/>
            <a:ext cx="1711835" cy="1690198"/>
          </a:xfrm>
          <a:prstGeom prst="ellipse">
            <a:avLst/>
          </a:prstGeom>
          <a:solidFill>
            <a:schemeClr val="bg1">
              <a:lumMod val="65000"/>
            </a:schemeClr>
          </a:solidFill>
        </p:spPr>
        <p:txBody>
          <a:bodyPr wrap="square">
            <a:noAutofit/>
          </a:bodyPr>
          <a:lstStyle>
            <a:lvl1pPr>
              <a:defRPr sz="400">
                <a:latin typeface="+mn-lt"/>
              </a:defRPr>
            </a:lvl1pPr>
          </a:lstStyle>
          <a:p>
            <a:endParaRPr lang="ru-RU"/>
          </a:p>
        </p:txBody>
      </p:sp>
      <p:sp>
        <p:nvSpPr>
          <p:cNvPr id="27" name="Текст 3"/>
          <p:cNvSpPr>
            <a:spLocks noGrp="1"/>
          </p:cNvSpPr>
          <p:nvPr>
            <p:ph type="body" sz="quarter" idx="50" hasCustomPrompt="1"/>
          </p:nvPr>
        </p:nvSpPr>
        <p:spPr>
          <a:xfrm>
            <a:off x="2659362" y="3881808"/>
            <a:ext cx="1657144" cy="1080157"/>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9" name="Рисунок 40"/>
          <p:cNvSpPr>
            <a:spLocks noGrp="1"/>
          </p:cNvSpPr>
          <p:nvPr>
            <p:ph type="pic" sz="quarter" idx="51"/>
          </p:nvPr>
        </p:nvSpPr>
        <p:spPr>
          <a:xfrm>
            <a:off x="9966704" y="1308361"/>
            <a:ext cx="1711835" cy="1690198"/>
          </a:xfrm>
          <a:prstGeom prst="ellipse">
            <a:avLst/>
          </a:prstGeom>
          <a:solidFill>
            <a:schemeClr val="bg1">
              <a:lumMod val="65000"/>
            </a:schemeClr>
          </a:solidFill>
        </p:spPr>
        <p:txBody>
          <a:bodyPr wrap="square">
            <a:noAutofit/>
          </a:bodyPr>
          <a:lstStyle>
            <a:lvl1pPr>
              <a:defRPr sz="400">
                <a:latin typeface="+mn-lt"/>
              </a:defRPr>
            </a:lvl1pPr>
          </a:lstStyle>
          <a:p>
            <a:endParaRPr lang="ru-RU"/>
          </a:p>
        </p:txBody>
      </p:sp>
      <p:sp>
        <p:nvSpPr>
          <p:cNvPr id="31" name="Рисунок 40"/>
          <p:cNvSpPr>
            <a:spLocks noGrp="1"/>
          </p:cNvSpPr>
          <p:nvPr>
            <p:ph type="pic" sz="quarter" idx="52"/>
          </p:nvPr>
        </p:nvSpPr>
        <p:spPr>
          <a:xfrm>
            <a:off x="9966704" y="3513679"/>
            <a:ext cx="1711835" cy="1690198"/>
          </a:xfrm>
          <a:prstGeom prst="ellipse">
            <a:avLst/>
          </a:prstGeom>
          <a:solidFill>
            <a:schemeClr val="bg1">
              <a:lumMod val="65000"/>
            </a:schemeClr>
          </a:solidFill>
        </p:spPr>
        <p:txBody>
          <a:bodyPr wrap="square">
            <a:noAutofit/>
          </a:bodyPr>
          <a:lstStyle>
            <a:lvl1pPr>
              <a:defRPr sz="400">
                <a:latin typeface="+mn-lt"/>
              </a:defRPr>
            </a:lvl1pPr>
          </a:lstStyle>
          <a:p>
            <a:endParaRPr lang="ru-RU"/>
          </a:p>
        </p:txBody>
      </p:sp>
      <p:sp>
        <p:nvSpPr>
          <p:cNvPr id="32" name="Текст 3"/>
          <p:cNvSpPr>
            <a:spLocks noGrp="1"/>
          </p:cNvSpPr>
          <p:nvPr>
            <p:ph type="body" sz="quarter" idx="53" hasCustomPrompt="1"/>
          </p:nvPr>
        </p:nvSpPr>
        <p:spPr>
          <a:xfrm>
            <a:off x="8159209" y="1676490"/>
            <a:ext cx="1657144" cy="1080157"/>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35" name="Текст 3"/>
          <p:cNvSpPr>
            <a:spLocks noGrp="1"/>
          </p:cNvSpPr>
          <p:nvPr>
            <p:ph type="body" sz="quarter" idx="54" hasCustomPrompt="1"/>
          </p:nvPr>
        </p:nvSpPr>
        <p:spPr>
          <a:xfrm>
            <a:off x="8159209" y="3881808"/>
            <a:ext cx="1657144" cy="1080157"/>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Tree>
    <p:extLst>
      <p:ext uri="{BB962C8B-B14F-4D97-AF65-F5344CB8AC3E}">
        <p14:creationId xmlns:p14="http://schemas.microsoft.com/office/powerpoint/2010/main" val="306606346"/>
      </p:ext>
    </p:extLst>
  </p:cSld>
  <p:clrMapOvr>
    <a:masterClrMapping/>
  </p:clrMapOvr>
  <p:extLst>
    <p:ext uri="{DCECCB84-F9BA-43D5-87BE-67443E8EF086}">
      <p15:sldGuideLst xmlns:p15="http://schemas.microsoft.com/office/powerpoint/2012/main">
        <p15:guide id="1" orient="horz" pos="4321">
          <p15:clr>
            <a:srgbClr val="FBAE40"/>
          </p15:clr>
        </p15:guide>
        <p15:guide id="2" pos="768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G18">
    <p:spTree>
      <p:nvGrpSpPr>
        <p:cNvPr id="1" name=""/>
        <p:cNvGrpSpPr/>
        <p:nvPr/>
      </p:nvGrpSpPr>
      <p:grpSpPr>
        <a:xfrm>
          <a:off x="0" y="0"/>
          <a:ext cx="0" cy="0"/>
          <a:chOff x="0" y="0"/>
          <a:chExt cx="0" cy="0"/>
        </a:xfrm>
      </p:grpSpPr>
      <p:sp>
        <p:nvSpPr>
          <p:cNvPr id="6" name="Рисунок 40"/>
          <p:cNvSpPr>
            <a:spLocks noGrp="1"/>
          </p:cNvSpPr>
          <p:nvPr>
            <p:ph type="pic" sz="quarter" idx="45"/>
          </p:nvPr>
        </p:nvSpPr>
        <p:spPr>
          <a:xfrm>
            <a:off x="1045806" y="1326910"/>
            <a:ext cx="1511952" cy="1492841"/>
          </a:xfrm>
          <a:prstGeom prst="ellipse">
            <a:avLst/>
          </a:prstGeom>
          <a:solidFill>
            <a:schemeClr val="bg1">
              <a:lumMod val="65000"/>
            </a:schemeClr>
          </a:solidFill>
        </p:spPr>
        <p:txBody>
          <a:bodyPr wrap="square">
            <a:noAutofit/>
          </a:bodyPr>
          <a:lstStyle>
            <a:lvl1pPr>
              <a:defRPr sz="400">
                <a:latin typeface="+mn-lt"/>
              </a:defRPr>
            </a:lvl1pPr>
          </a:lstStyle>
          <a:p>
            <a:endParaRPr lang="ru-RU"/>
          </a:p>
        </p:txBody>
      </p:sp>
      <p:sp>
        <p:nvSpPr>
          <p:cNvPr id="7" name="Заголовок 1"/>
          <p:cNvSpPr>
            <a:spLocks noGrp="1"/>
          </p:cNvSpPr>
          <p:nvPr>
            <p:ph type="title" hasCustomPrompt="1"/>
          </p:nvPr>
        </p:nvSpPr>
        <p:spPr>
          <a:xfrm>
            <a:off x="776196" y="511211"/>
            <a:ext cx="6485216" cy="618342"/>
          </a:xfrm>
          <a:prstGeom prst="rect">
            <a:avLst/>
          </a:prstGeom>
        </p:spPr>
        <p:txBody>
          <a:bodyPr>
            <a:noAutofit/>
          </a:bodyPr>
          <a:lstStyle>
            <a:lvl1pPr marL="0" marR="0" indent="0" algn="l"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rgbClr val="E97F00"/>
                </a:solidFill>
                <a:effectLst/>
                <a:latin typeface="+mn-lt"/>
                <a:ea typeface="Tahoma" panose="020B0604030504040204" pitchFamily="34" charset="0"/>
                <a:cs typeface="DIN Pro Regular" panose="020B0504020101020102" pitchFamily="34" charset="0"/>
              </a:defRPr>
            </a:lvl1pPr>
          </a:lstStyle>
          <a:p>
            <a:r>
              <a:rPr lang="en-US" dirty="0"/>
              <a:t>SLIDE TOPIC HERE</a:t>
            </a:r>
            <a:endParaRPr lang="ru-RU" dirty="0"/>
          </a:p>
        </p:txBody>
      </p:sp>
      <p:sp>
        <p:nvSpPr>
          <p:cNvPr id="8" name="Текст 3"/>
          <p:cNvSpPr>
            <a:spLocks noGrp="1"/>
          </p:cNvSpPr>
          <p:nvPr>
            <p:ph type="body" sz="quarter" idx="30" hasCustomPrompt="1"/>
          </p:nvPr>
        </p:nvSpPr>
        <p:spPr>
          <a:xfrm>
            <a:off x="2674013" y="1768021"/>
            <a:ext cx="1657144" cy="770875"/>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9" name="Рисунок 40"/>
          <p:cNvSpPr>
            <a:spLocks noGrp="1"/>
          </p:cNvSpPr>
          <p:nvPr>
            <p:ph type="pic" sz="quarter" idx="46"/>
          </p:nvPr>
        </p:nvSpPr>
        <p:spPr>
          <a:xfrm>
            <a:off x="4447412" y="1558101"/>
            <a:ext cx="3409701" cy="3366603"/>
          </a:xfrm>
          <a:prstGeom prst="ellipse">
            <a:avLst/>
          </a:prstGeom>
          <a:solidFill>
            <a:schemeClr val="bg1">
              <a:lumMod val="65000"/>
            </a:schemeClr>
          </a:solidFill>
        </p:spPr>
        <p:txBody>
          <a:bodyPr wrap="square">
            <a:noAutofit/>
          </a:bodyPr>
          <a:lstStyle>
            <a:lvl1pPr>
              <a:defRPr sz="400">
                <a:latin typeface="+mn-lt"/>
              </a:defRPr>
            </a:lvl1pPr>
          </a:lstStyle>
          <a:p>
            <a:endParaRPr lang="ru-RU"/>
          </a:p>
        </p:txBody>
      </p:sp>
      <p:sp>
        <p:nvSpPr>
          <p:cNvPr id="10" name="Текст 3"/>
          <p:cNvSpPr>
            <a:spLocks noGrp="1"/>
          </p:cNvSpPr>
          <p:nvPr>
            <p:ph type="body" sz="quarter" idx="48" hasCustomPrompt="1"/>
          </p:nvPr>
        </p:nvSpPr>
        <p:spPr>
          <a:xfrm>
            <a:off x="4930622" y="5212389"/>
            <a:ext cx="2633505" cy="812111"/>
          </a:xfrm>
          <a:prstGeom prst="rect">
            <a:avLst/>
          </a:prstGeom>
        </p:spPr>
        <p:txBody>
          <a:bodyPr numCol="1" spcCol="1080000"/>
          <a:lstStyle>
            <a:lvl1pPr algn="ctr">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12" name="Рисунок 40"/>
          <p:cNvSpPr>
            <a:spLocks noGrp="1"/>
          </p:cNvSpPr>
          <p:nvPr>
            <p:ph type="pic" sz="quarter" idx="49"/>
          </p:nvPr>
        </p:nvSpPr>
        <p:spPr>
          <a:xfrm>
            <a:off x="442708" y="2860092"/>
            <a:ext cx="1711835" cy="1690198"/>
          </a:xfrm>
          <a:prstGeom prst="ellipse">
            <a:avLst/>
          </a:prstGeom>
          <a:solidFill>
            <a:schemeClr val="bg1">
              <a:lumMod val="65000"/>
            </a:schemeClr>
          </a:solidFill>
        </p:spPr>
        <p:txBody>
          <a:bodyPr wrap="square">
            <a:noAutofit/>
          </a:bodyPr>
          <a:lstStyle>
            <a:lvl1pPr>
              <a:defRPr sz="400">
                <a:latin typeface="+mn-lt"/>
              </a:defRPr>
            </a:lvl1pPr>
          </a:lstStyle>
          <a:p>
            <a:endParaRPr lang="ru-RU"/>
          </a:p>
        </p:txBody>
      </p:sp>
      <p:sp>
        <p:nvSpPr>
          <p:cNvPr id="13" name="Текст 3"/>
          <p:cNvSpPr>
            <a:spLocks noGrp="1"/>
          </p:cNvSpPr>
          <p:nvPr>
            <p:ph type="body" sz="quarter" idx="50" hasCustomPrompt="1"/>
          </p:nvPr>
        </p:nvSpPr>
        <p:spPr>
          <a:xfrm>
            <a:off x="2333210" y="3241403"/>
            <a:ext cx="1657144" cy="811216"/>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0" name="Рисунок 40"/>
          <p:cNvSpPr>
            <a:spLocks noGrp="1"/>
          </p:cNvSpPr>
          <p:nvPr>
            <p:ph type="pic" sz="quarter" idx="55"/>
          </p:nvPr>
        </p:nvSpPr>
        <p:spPr>
          <a:xfrm>
            <a:off x="1352851" y="4453108"/>
            <a:ext cx="1511952" cy="1492841"/>
          </a:xfrm>
          <a:prstGeom prst="ellipse">
            <a:avLst/>
          </a:prstGeom>
          <a:solidFill>
            <a:schemeClr val="bg1">
              <a:lumMod val="65000"/>
            </a:schemeClr>
          </a:solidFill>
        </p:spPr>
        <p:txBody>
          <a:bodyPr wrap="square">
            <a:noAutofit/>
          </a:bodyPr>
          <a:lstStyle>
            <a:lvl1pPr>
              <a:defRPr sz="400">
                <a:latin typeface="+mn-lt"/>
              </a:defRPr>
            </a:lvl1pPr>
          </a:lstStyle>
          <a:p>
            <a:endParaRPr lang="ru-RU"/>
          </a:p>
        </p:txBody>
      </p:sp>
      <p:sp>
        <p:nvSpPr>
          <p:cNvPr id="21" name="Текст 3"/>
          <p:cNvSpPr>
            <a:spLocks noGrp="1"/>
          </p:cNvSpPr>
          <p:nvPr>
            <p:ph type="body" sz="quarter" idx="56" hasCustomPrompt="1"/>
          </p:nvPr>
        </p:nvSpPr>
        <p:spPr>
          <a:xfrm>
            <a:off x="2976530" y="4753244"/>
            <a:ext cx="1657144" cy="770875"/>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2" name="Рисунок 40"/>
          <p:cNvSpPr>
            <a:spLocks noGrp="1"/>
          </p:cNvSpPr>
          <p:nvPr>
            <p:ph type="pic" sz="quarter" idx="57"/>
          </p:nvPr>
        </p:nvSpPr>
        <p:spPr>
          <a:xfrm>
            <a:off x="9730534" y="1256652"/>
            <a:ext cx="1511952" cy="1492841"/>
          </a:xfrm>
          <a:prstGeom prst="ellipse">
            <a:avLst/>
          </a:prstGeom>
          <a:solidFill>
            <a:schemeClr val="bg1">
              <a:lumMod val="65000"/>
            </a:schemeClr>
          </a:solidFill>
        </p:spPr>
        <p:txBody>
          <a:bodyPr wrap="square">
            <a:noAutofit/>
          </a:bodyPr>
          <a:lstStyle>
            <a:lvl1pPr>
              <a:defRPr sz="400">
                <a:latin typeface="+mn-lt"/>
              </a:defRPr>
            </a:lvl1pPr>
          </a:lstStyle>
          <a:p>
            <a:endParaRPr lang="ru-RU"/>
          </a:p>
        </p:txBody>
      </p:sp>
      <p:sp>
        <p:nvSpPr>
          <p:cNvPr id="24" name="Рисунок 40"/>
          <p:cNvSpPr>
            <a:spLocks noGrp="1"/>
          </p:cNvSpPr>
          <p:nvPr>
            <p:ph type="pic" sz="quarter" idx="58"/>
          </p:nvPr>
        </p:nvSpPr>
        <p:spPr>
          <a:xfrm>
            <a:off x="9629946" y="4550290"/>
            <a:ext cx="1511952" cy="1492841"/>
          </a:xfrm>
          <a:prstGeom prst="ellipse">
            <a:avLst/>
          </a:prstGeom>
          <a:solidFill>
            <a:schemeClr val="bg1">
              <a:lumMod val="65000"/>
            </a:schemeClr>
          </a:solidFill>
        </p:spPr>
        <p:txBody>
          <a:bodyPr wrap="square">
            <a:noAutofit/>
          </a:bodyPr>
          <a:lstStyle>
            <a:lvl1pPr>
              <a:defRPr sz="400">
                <a:latin typeface="+mn-lt"/>
              </a:defRPr>
            </a:lvl1pPr>
          </a:lstStyle>
          <a:p>
            <a:endParaRPr lang="ru-RU"/>
          </a:p>
        </p:txBody>
      </p:sp>
      <p:sp>
        <p:nvSpPr>
          <p:cNvPr id="25" name="Рисунок 40"/>
          <p:cNvSpPr>
            <a:spLocks noGrp="1"/>
          </p:cNvSpPr>
          <p:nvPr>
            <p:ph type="pic" sz="quarter" idx="59"/>
          </p:nvPr>
        </p:nvSpPr>
        <p:spPr>
          <a:xfrm>
            <a:off x="10097696" y="2806304"/>
            <a:ext cx="1711835" cy="1690198"/>
          </a:xfrm>
          <a:prstGeom prst="ellipse">
            <a:avLst/>
          </a:prstGeom>
          <a:solidFill>
            <a:schemeClr val="bg1">
              <a:lumMod val="65000"/>
            </a:schemeClr>
          </a:solidFill>
        </p:spPr>
        <p:txBody>
          <a:bodyPr wrap="square">
            <a:noAutofit/>
          </a:bodyPr>
          <a:lstStyle>
            <a:lvl1pPr>
              <a:defRPr sz="400">
                <a:latin typeface="+mn-lt"/>
              </a:defRPr>
            </a:lvl1pPr>
          </a:lstStyle>
          <a:p>
            <a:endParaRPr lang="ru-RU"/>
          </a:p>
        </p:txBody>
      </p:sp>
      <p:sp>
        <p:nvSpPr>
          <p:cNvPr id="26" name="Текст 3"/>
          <p:cNvSpPr>
            <a:spLocks noGrp="1"/>
          </p:cNvSpPr>
          <p:nvPr>
            <p:ph type="body" sz="quarter" idx="60" hasCustomPrompt="1"/>
          </p:nvPr>
        </p:nvSpPr>
        <p:spPr>
          <a:xfrm>
            <a:off x="7832785" y="1768022"/>
            <a:ext cx="1657144" cy="770875"/>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7" name="Текст 3"/>
          <p:cNvSpPr>
            <a:spLocks noGrp="1"/>
          </p:cNvSpPr>
          <p:nvPr>
            <p:ph type="body" sz="quarter" idx="61" hasCustomPrompt="1"/>
          </p:nvPr>
        </p:nvSpPr>
        <p:spPr>
          <a:xfrm>
            <a:off x="7817471" y="4753244"/>
            <a:ext cx="1657144" cy="770875"/>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8" name="Текст 3"/>
          <p:cNvSpPr>
            <a:spLocks noGrp="1"/>
          </p:cNvSpPr>
          <p:nvPr>
            <p:ph type="body" sz="quarter" idx="62" hasCustomPrompt="1"/>
          </p:nvPr>
        </p:nvSpPr>
        <p:spPr>
          <a:xfrm>
            <a:off x="8299747" y="3230821"/>
            <a:ext cx="1657144" cy="811216"/>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Tree>
    <p:extLst>
      <p:ext uri="{BB962C8B-B14F-4D97-AF65-F5344CB8AC3E}">
        <p14:creationId xmlns:p14="http://schemas.microsoft.com/office/powerpoint/2010/main" val="1519867368"/>
      </p:ext>
    </p:extLst>
  </p:cSld>
  <p:clrMapOvr>
    <a:masterClrMapping/>
  </p:clrMapOvr>
  <p:extLst>
    <p:ext uri="{DCECCB84-F9BA-43D5-87BE-67443E8EF086}">
      <p15:sldGuideLst xmlns:p15="http://schemas.microsoft.com/office/powerpoint/2012/main">
        <p15:guide id="1" orient="horz" pos="4321">
          <p15:clr>
            <a:srgbClr val="FBAE40"/>
          </p15:clr>
        </p15:guide>
        <p15:guide id="2" pos="768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G19">
    <p:spTree>
      <p:nvGrpSpPr>
        <p:cNvPr id="1" name=""/>
        <p:cNvGrpSpPr/>
        <p:nvPr/>
      </p:nvGrpSpPr>
      <p:grpSpPr>
        <a:xfrm>
          <a:off x="0" y="0"/>
          <a:ext cx="0" cy="0"/>
          <a:chOff x="0" y="0"/>
          <a:chExt cx="0" cy="0"/>
        </a:xfrm>
      </p:grpSpPr>
      <p:sp>
        <p:nvSpPr>
          <p:cNvPr id="10" name="Рисунок 39"/>
          <p:cNvSpPr>
            <a:spLocks noGrp="1"/>
          </p:cNvSpPr>
          <p:nvPr>
            <p:ph type="pic" sz="quarter" idx="44"/>
          </p:nvPr>
        </p:nvSpPr>
        <p:spPr>
          <a:xfrm>
            <a:off x="9085050" y="2377099"/>
            <a:ext cx="2200730" cy="2208348"/>
          </a:xfrm>
          <a:prstGeom prst="roundRect">
            <a:avLst/>
          </a:prstGeom>
          <a:solidFill>
            <a:schemeClr val="bg1">
              <a:lumMod val="65000"/>
            </a:schemeClr>
          </a:solidFill>
        </p:spPr>
        <p:txBody>
          <a:bodyPr wrap="square">
            <a:noAutofit/>
          </a:bodyPr>
          <a:lstStyle>
            <a:lvl1pPr>
              <a:defRPr sz="400">
                <a:latin typeface="+mn-lt"/>
              </a:defRPr>
            </a:lvl1pPr>
          </a:lstStyle>
          <a:p>
            <a:endParaRPr lang="ru-RU"/>
          </a:p>
        </p:txBody>
      </p:sp>
      <p:sp>
        <p:nvSpPr>
          <p:cNvPr id="12" name="Рисунок 40"/>
          <p:cNvSpPr>
            <a:spLocks noGrp="1"/>
          </p:cNvSpPr>
          <p:nvPr>
            <p:ph type="pic" sz="quarter" idx="45"/>
          </p:nvPr>
        </p:nvSpPr>
        <p:spPr>
          <a:xfrm>
            <a:off x="1208971" y="2412534"/>
            <a:ext cx="2200730" cy="2172913"/>
          </a:xfrm>
          <a:prstGeom prst="roundRect">
            <a:avLst/>
          </a:prstGeom>
          <a:solidFill>
            <a:schemeClr val="bg1">
              <a:lumMod val="65000"/>
            </a:schemeClr>
          </a:solidFill>
        </p:spPr>
        <p:txBody>
          <a:bodyPr wrap="square">
            <a:noAutofit/>
          </a:bodyPr>
          <a:lstStyle>
            <a:lvl1pPr>
              <a:defRPr sz="400">
                <a:latin typeface="+mn-lt"/>
              </a:defRPr>
            </a:lvl1pPr>
          </a:lstStyle>
          <a:p>
            <a:endParaRPr lang="ru-RU"/>
          </a:p>
        </p:txBody>
      </p:sp>
      <p:sp>
        <p:nvSpPr>
          <p:cNvPr id="14" name="Заголовок 1"/>
          <p:cNvSpPr>
            <a:spLocks noGrp="1"/>
          </p:cNvSpPr>
          <p:nvPr>
            <p:ph type="title" hasCustomPrompt="1"/>
          </p:nvPr>
        </p:nvSpPr>
        <p:spPr>
          <a:xfrm>
            <a:off x="776196" y="511211"/>
            <a:ext cx="6485216" cy="618342"/>
          </a:xfrm>
          <a:prstGeom prst="rect">
            <a:avLst/>
          </a:prstGeom>
        </p:spPr>
        <p:txBody>
          <a:bodyPr>
            <a:noAutofit/>
          </a:bodyPr>
          <a:lstStyle>
            <a:lvl1pPr marL="0" marR="0" indent="0" algn="l"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rgbClr val="E97F00"/>
                </a:solidFill>
                <a:effectLst/>
                <a:latin typeface="+mn-lt"/>
                <a:ea typeface="Tahoma" panose="020B0604030504040204" pitchFamily="34" charset="0"/>
                <a:cs typeface="DIN Pro Regular" panose="020B0504020101020102" pitchFamily="34" charset="0"/>
              </a:defRPr>
            </a:lvl1pPr>
          </a:lstStyle>
          <a:p>
            <a:r>
              <a:rPr lang="en-US" dirty="0"/>
              <a:t>SLIDE TOPIC HERE</a:t>
            </a:r>
            <a:endParaRPr lang="ru-RU" dirty="0"/>
          </a:p>
        </p:txBody>
      </p:sp>
      <p:sp>
        <p:nvSpPr>
          <p:cNvPr id="15" name="Текст 3"/>
          <p:cNvSpPr>
            <a:spLocks noGrp="1"/>
          </p:cNvSpPr>
          <p:nvPr>
            <p:ph type="body" sz="quarter" idx="30" hasCustomPrompt="1"/>
          </p:nvPr>
        </p:nvSpPr>
        <p:spPr>
          <a:xfrm>
            <a:off x="1058584" y="4760482"/>
            <a:ext cx="2633505" cy="812111"/>
          </a:xfrm>
          <a:prstGeom prst="rect">
            <a:avLst/>
          </a:prstGeom>
        </p:spPr>
        <p:txBody>
          <a:bodyPr numCol="1" spcCol="1080000"/>
          <a:lstStyle>
            <a:lvl1pPr algn="ctr">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16" name="Рисунок 40"/>
          <p:cNvSpPr>
            <a:spLocks noGrp="1"/>
          </p:cNvSpPr>
          <p:nvPr>
            <p:ph type="pic" sz="quarter" idx="46"/>
          </p:nvPr>
        </p:nvSpPr>
        <p:spPr>
          <a:xfrm>
            <a:off x="4542525" y="1689714"/>
            <a:ext cx="3409701" cy="3366603"/>
          </a:xfrm>
          <a:prstGeom prst="roundRect">
            <a:avLst/>
          </a:prstGeom>
          <a:solidFill>
            <a:schemeClr val="bg1">
              <a:lumMod val="65000"/>
            </a:schemeClr>
          </a:solidFill>
        </p:spPr>
        <p:txBody>
          <a:bodyPr wrap="square">
            <a:noAutofit/>
          </a:bodyPr>
          <a:lstStyle>
            <a:lvl1pPr>
              <a:defRPr sz="400">
                <a:latin typeface="+mn-lt"/>
              </a:defRPr>
            </a:lvl1pPr>
          </a:lstStyle>
          <a:p>
            <a:endParaRPr lang="ru-RU"/>
          </a:p>
        </p:txBody>
      </p:sp>
      <p:sp>
        <p:nvSpPr>
          <p:cNvPr id="18" name="Текст 3"/>
          <p:cNvSpPr>
            <a:spLocks noGrp="1"/>
          </p:cNvSpPr>
          <p:nvPr>
            <p:ph type="body" sz="quarter" idx="47" hasCustomPrompt="1"/>
          </p:nvPr>
        </p:nvSpPr>
        <p:spPr>
          <a:xfrm>
            <a:off x="8804090" y="4760482"/>
            <a:ext cx="2633505" cy="812111"/>
          </a:xfrm>
          <a:prstGeom prst="rect">
            <a:avLst/>
          </a:prstGeom>
        </p:spPr>
        <p:txBody>
          <a:bodyPr numCol="1" spcCol="1080000"/>
          <a:lstStyle>
            <a:lvl1pPr algn="ctr">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0" name="Текст 3"/>
          <p:cNvSpPr>
            <a:spLocks noGrp="1"/>
          </p:cNvSpPr>
          <p:nvPr>
            <p:ph type="body" sz="quarter" idx="48" hasCustomPrompt="1"/>
          </p:nvPr>
        </p:nvSpPr>
        <p:spPr>
          <a:xfrm>
            <a:off x="4930622" y="5212389"/>
            <a:ext cx="2633505" cy="812111"/>
          </a:xfrm>
          <a:prstGeom prst="rect">
            <a:avLst/>
          </a:prstGeom>
        </p:spPr>
        <p:txBody>
          <a:bodyPr numCol="1" spcCol="1080000"/>
          <a:lstStyle>
            <a:lvl1pPr algn="ctr">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Tree>
    <p:extLst>
      <p:ext uri="{BB962C8B-B14F-4D97-AF65-F5344CB8AC3E}">
        <p14:creationId xmlns:p14="http://schemas.microsoft.com/office/powerpoint/2010/main" val="3574988058"/>
      </p:ext>
    </p:extLst>
  </p:cSld>
  <p:clrMapOvr>
    <a:masterClrMapping/>
  </p:clrMapOvr>
  <p:extLst>
    <p:ext uri="{DCECCB84-F9BA-43D5-87BE-67443E8EF086}">
      <p15:sldGuideLst xmlns:p15="http://schemas.microsoft.com/office/powerpoint/2012/main">
        <p15:guide id="1" orient="horz" pos="4321">
          <p15:clr>
            <a:srgbClr val="FBAE40"/>
          </p15:clr>
        </p15:guide>
        <p15:guide id="2" pos="768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G21">
    <p:spTree>
      <p:nvGrpSpPr>
        <p:cNvPr id="1" name=""/>
        <p:cNvGrpSpPr/>
        <p:nvPr/>
      </p:nvGrpSpPr>
      <p:grpSpPr>
        <a:xfrm>
          <a:off x="0" y="0"/>
          <a:ext cx="0" cy="0"/>
          <a:chOff x="0" y="0"/>
          <a:chExt cx="0" cy="0"/>
        </a:xfrm>
      </p:grpSpPr>
      <p:sp>
        <p:nvSpPr>
          <p:cNvPr id="10" name="Рисунок 40"/>
          <p:cNvSpPr>
            <a:spLocks noGrp="1"/>
          </p:cNvSpPr>
          <p:nvPr>
            <p:ph type="pic" sz="quarter" idx="45"/>
          </p:nvPr>
        </p:nvSpPr>
        <p:spPr>
          <a:xfrm>
            <a:off x="816212" y="1308361"/>
            <a:ext cx="1711835" cy="1690198"/>
          </a:xfrm>
          <a:prstGeom prst="roundRect">
            <a:avLst/>
          </a:prstGeom>
          <a:solidFill>
            <a:schemeClr val="bg1">
              <a:lumMod val="65000"/>
            </a:schemeClr>
          </a:solidFill>
        </p:spPr>
        <p:txBody>
          <a:bodyPr wrap="square">
            <a:noAutofit/>
          </a:bodyPr>
          <a:lstStyle>
            <a:lvl1pPr>
              <a:defRPr sz="400">
                <a:latin typeface="+mn-lt"/>
              </a:defRPr>
            </a:lvl1pPr>
          </a:lstStyle>
          <a:p>
            <a:endParaRPr lang="ru-RU"/>
          </a:p>
        </p:txBody>
      </p:sp>
      <p:sp>
        <p:nvSpPr>
          <p:cNvPr id="13" name="Заголовок 1"/>
          <p:cNvSpPr>
            <a:spLocks noGrp="1"/>
          </p:cNvSpPr>
          <p:nvPr>
            <p:ph type="title" hasCustomPrompt="1"/>
          </p:nvPr>
        </p:nvSpPr>
        <p:spPr>
          <a:xfrm>
            <a:off x="776196" y="511211"/>
            <a:ext cx="6485216" cy="618342"/>
          </a:xfrm>
          <a:prstGeom prst="rect">
            <a:avLst/>
          </a:prstGeom>
        </p:spPr>
        <p:txBody>
          <a:bodyPr>
            <a:noAutofit/>
          </a:bodyPr>
          <a:lstStyle>
            <a:lvl1pPr marL="0" marR="0" indent="0" algn="l"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rgbClr val="E97F00"/>
                </a:solidFill>
                <a:effectLst/>
                <a:latin typeface="+mn-lt"/>
                <a:ea typeface="Tahoma" panose="020B0604030504040204" pitchFamily="34" charset="0"/>
                <a:cs typeface="DIN Pro Regular" panose="020B0504020101020102" pitchFamily="34" charset="0"/>
              </a:defRPr>
            </a:lvl1pPr>
          </a:lstStyle>
          <a:p>
            <a:r>
              <a:rPr lang="en-US" dirty="0"/>
              <a:t>SLIDE TOPIC HERE</a:t>
            </a:r>
            <a:endParaRPr lang="ru-RU" dirty="0"/>
          </a:p>
        </p:txBody>
      </p:sp>
      <p:sp>
        <p:nvSpPr>
          <p:cNvPr id="14" name="Текст 3"/>
          <p:cNvSpPr>
            <a:spLocks noGrp="1"/>
          </p:cNvSpPr>
          <p:nvPr>
            <p:ph type="body" sz="quarter" idx="30" hasCustomPrompt="1"/>
          </p:nvPr>
        </p:nvSpPr>
        <p:spPr>
          <a:xfrm>
            <a:off x="2659362" y="1676490"/>
            <a:ext cx="1657144" cy="1080157"/>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16" name="Рисунок 40"/>
          <p:cNvSpPr>
            <a:spLocks noGrp="1"/>
          </p:cNvSpPr>
          <p:nvPr>
            <p:ph type="pic" sz="quarter" idx="46"/>
          </p:nvPr>
        </p:nvSpPr>
        <p:spPr>
          <a:xfrm>
            <a:off x="4542525" y="1689714"/>
            <a:ext cx="3409701" cy="3366603"/>
          </a:xfrm>
          <a:prstGeom prst="roundRect">
            <a:avLst/>
          </a:prstGeom>
          <a:solidFill>
            <a:schemeClr val="bg1">
              <a:lumMod val="65000"/>
            </a:schemeClr>
          </a:solidFill>
        </p:spPr>
        <p:txBody>
          <a:bodyPr wrap="square">
            <a:noAutofit/>
          </a:bodyPr>
          <a:lstStyle>
            <a:lvl1pPr>
              <a:defRPr sz="400">
                <a:latin typeface="+mn-lt"/>
              </a:defRPr>
            </a:lvl1pPr>
          </a:lstStyle>
          <a:p>
            <a:endParaRPr lang="ru-RU"/>
          </a:p>
        </p:txBody>
      </p:sp>
      <p:sp>
        <p:nvSpPr>
          <p:cNvPr id="17" name="Текст 3"/>
          <p:cNvSpPr>
            <a:spLocks noGrp="1"/>
          </p:cNvSpPr>
          <p:nvPr>
            <p:ph type="body" sz="quarter" idx="48" hasCustomPrompt="1"/>
          </p:nvPr>
        </p:nvSpPr>
        <p:spPr>
          <a:xfrm>
            <a:off x="4930622" y="5212389"/>
            <a:ext cx="2633505" cy="812111"/>
          </a:xfrm>
          <a:prstGeom prst="rect">
            <a:avLst/>
          </a:prstGeom>
        </p:spPr>
        <p:txBody>
          <a:bodyPr numCol="1" spcCol="1080000"/>
          <a:lstStyle>
            <a:lvl1pPr algn="ctr">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18" name="Рисунок 40"/>
          <p:cNvSpPr>
            <a:spLocks noGrp="1"/>
          </p:cNvSpPr>
          <p:nvPr>
            <p:ph type="pic" sz="quarter" idx="49"/>
          </p:nvPr>
        </p:nvSpPr>
        <p:spPr>
          <a:xfrm>
            <a:off x="816212" y="3513679"/>
            <a:ext cx="1711835" cy="1690198"/>
          </a:xfrm>
          <a:prstGeom prst="roundRect">
            <a:avLst/>
          </a:prstGeom>
          <a:solidFill>
            <a:schemeClr val="bg1">
              <a:lumMod val="65000"/>
            </a:schemeClr>
          </a:solidFill>
        </p:spPr>
        <p:txBody>
          <a:bodyPr wrap="square">
            <a:noAutofit/>
          </a:bodyPr>
          <a:lstStyle>
            <a:lvl1pPr>
              <a:defRPr sz="400">
                <a:latin typeface="+mn-lt"/>
              </a:defRPr>
            </a:lvl1pPr>
          </a:lstStyle>
          <a:p>
            <a:endParaRPr lang="ru-RU"/>
          </a:p>
        </p:txBody>
      </p:sp>
      <p:sp>
        <p:nvSpPr>
          <p:cNvPr id="19" name="Текст 3"/>
          <p:cNvSpPr>
            <a:spLocks noGrp="1"/>
          </p:cNvSpPr>
          <p:nvPr>
            <p:ph type="body" sz="quarter" idx="50" hasCustomPrompt="1"/>
          </p:nvPr>
        </p:nvSpPr>
        <p:spPr>
          <a:xfrm>
            <a:off x="2659362" y="3881808"/>
            <a:ext cx="1657144" cy="1080157"/>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0" name="Рисунок 40"/>
          <p:cNvSpPr>
            <a:spLocks noGrp="1"/>
          </p:cNvSpPr>
          <p:nvPr>
            <p:ph type="pic" sz="quarter" idx="51"/>
          </p:nvPr>
        </p:nvSpPr>
        <p:spPr>
          <a:xfrm>
            <a:off x="9966704" y="1308361"/>
            <a:ext cx="1711835" cy="1690198"/>
          </a:xfrm>
          <a:prstGeom prst="roundRect">
            <a:avLst/>
          </a:prstGeom>
          <a:solidFill>
            <a:schemeClr val="bg1">
              <a:lumMod val="65000"/>
            </a:schemeClr>
          </a:solidFill>
        </p:spPr>
        <p:txBody>
          <a:bodyPr wrap="square">
            <a:noAutofit/>
          </a:bodyPr>
          <a:lstStyle>
            <a:lvl1pPr>
              <a:defRPr sz="400">
                <a:latin typeface="+mn-lt"/>
              </a:defRPr>
            </a:lvl1pPr>
          </a:lstStyle>
          <a:p>
            <a:endParaRPr lang="ru-RU"/>
          </a:p>
        </p:txBody>
      </p:sp>
      <p:sp>
        <p:nvSpPr>
          <p:cNvPr id="21" name="Рисунок 40"/>
          <p:cNvSpPr>
            <a:spLocks noGrp="1"/>
          </p:cNvSpPr>
          <p:nvPr>
            <p:ph type="pic" sz="quarter" idx="52"/>
          </p:nvPr>
        </p:nvSpPr>
        <p:spPr>
          <a:xfrm>
            <a:off x="9966704" y="3513679"/>
            <a:ext cx="1711835" cy="1690198"/>
          </a:xfrm>
          <a:prstGeom prst="roundRect">
            <a:avLst/>
          </a:prstGeom>
          <a:solidFill>
            <a:schemeClr val="bg1">
              <a:lumMod val="65000"/>
            </a:schemeClr>
          </a:solidFill>
        </p:spPr>
        <p:txBody>
          <a:bodyPr wrap="square">
            <a:noAutofit/>
          </a:bodyPr>
          <a:lstStyle>
            <a:lvl1pPr>
              <a:defRPr sz="400">
                <a:latin typeface="+mn-lt"/>
              </a:defRPr>
            </a:lvl1pPr>
          </a:lstStyle>
          <a:p>
            <a:endParaRPr lang="ru-RU"/>
          </a:p>
        </p:txBody>
      </p:sp>
      <p:sp>
        <p:nvSpPr>
          <p:cNvPr id="23" name="Текст 3"/>
          <p:cNvSpPr>
            <a:spLocks noGrp="1"/>
          </p:cNvSpPr>
          <p:nvPr>
            <p:ph type="body" sz="quarter" idx="53" hasCustomPrompt="1"/>
          </p:nvPr>
        </p:nvSpPr>
        <p:spPr>
          <a:xfrm>
            <a:off x="8159209" y="1676490"/>
            <a:ext cx="1657144" cy="1080157"/>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4" name="Текст 3"/>
          <p:cNvSpPr>
            <a:spLocks noGrp="1"/>
          </p:cNvSpPr>
          <p:nvPr>
            <p:ph type="body" sz="quarter" idx="54" hasCustomPrompt="1"/>
          </p:nvPr>
        </p:nvSpPr>
        <p:spPr>
          <a:xfrm>
            <a:off x="8159209" y="3881808"/>
            <a:ext cx="1657144" cy="1080157"/>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Tree>
    <p:extLst>
      <p:ext uri="{BB962C8B-B14F-4D97-AF65-F5344CB8AC3E}">
        <p14:creationId xmlns:p14="http://schemas.microsoft.com/office/powerpoint/2010/main" val="4280471108"/>
      </p:ext>
    </p:extLst>
  </p:cSld>
  <p:clrMapOvr>
    <a:masterClrMapping/>
  </p:clrMapOvr>
  <p:extLst>
    <p:ext uri="{DCECCB84-F9BA-43D5-87BE-67443E8EF086}">
      <p15:sldGuideLst xmlns:p15="http://schemas.microsoft.com/office/powerpoint/2012/main">
        <p15:guide id="1" orient="horz" pos="4321">
          <p15:clr>
            <a:srgbClr val="FBAE40"/>
          </p15:clr>
        </p15:guide>
        <p15:guide id="2" pos="768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G23">
    <p:spTree>
      <p:nvGrpSpPr>
        <p:cNvPr id="1" name=""/>
        <p:cNvGrpSpPr/>
        <p:nvPr/>
      </p:nvGrpSpPr>
      <p:grpSpPr>
        <a:xfrm>
          <a:off x="0" y="0"/>
          <a:ext cx="0" cy="0"/>
          <a:chOff x="0" y="0"/>
          <a:chExt cx="0" cy="0"/>
        </a:xfrm>
      </p:grpSpPr>
      <p:sp>
        <p:nvSpPr>
          <p:cNvPr id="8" name="Рисунок 40"/>
          <p:cNvSpPr>
            <a:spLocks noGrp="1"/>
          </p:cNvSpPr>
          <p:nvPr>
            <p:ph type="pic" sz="quarter" idx="45"/>
          </p:nvPr>
        </p:nvSpPr>
        <p:spPr>
          <a:xfrm>
            <a:off x="1045806" y="1326911"/>
            <a:ext cx="1370335" cy="1353014"/>
          </a:xfrm>
          <a:prstGeom prst="roundRect">
            <a:avLst/>
          </a:prstGeom>
          <a:solidFill>
            <a:schemeClr val="bg1">
              <a:lumMod val="65000"/>
            </a:schemeClr>
          </a:solidFill>
        </p:spPr>
        <p:txBody>
          <a:bodyPr wrap="square">
            <a:noAutofit/>
          </a:bodyPr>
          <a:lstStyle>
            <a:lvl1pPr>
              <a:defRPr sz="400">
                <a:latin typeface="+mn-lt"/>
              </a:defRPr>
            </a:lvl1pPr>
          </a:lstStyle>
          <a:p>
            <a:endParaRPr lang="ru-RU"/>
          </a:p>
        </p:txBody>
      </p:sp>
      <p:sp>
        <p:nvSpPr>
          <p:cNvPr id="10" name="Заголовок 1"/>
          <p:cNvSpPr>
            <a:spLocks noGrp="1"/>
          </p:cNvSpPr>
          <p:nvPr>
            <p:ph type="title" hasCustomPrompt="1"/>
          </p:nvPr>
        </p:nvSpPr>
        <p:spPr>
          <a:xfrm>
            <a:off x="776196" y="511211"/>
            <a:ext cx="6485216" cy="618342"/>
          </a:xfrm>
          <a:prstGeom prst="rect">
            <a:avLst/>
          </a:prstGeom>
        </p:spPr>
        <p:txBody>
          <a:bodyPr>
            <a:noAutofit/>
          </a:bodyPr>
          <a:lstStyle>
            <a:lvl1pPr marL="0" marR="0" indent="0" algn="l"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rgbClr val="E97F00"/>
                </a:solidFill>
                <a:effectLst/>
                <a:latin typeface="+mn-lt"/>
                <a:ea typeface="Tahoma" panose="020B0604030504040204" pitchFamily="34" charset="0"/>
                <a:cs typeface="DIN Pro Regular" panose="020B0504020101020102" pitchFamily="34" charset="0"/>
              </a:defRPr>
            </a:lvl1pPr>
          </a:lstStyle>
          <a:p>
            <a:r>
              <a:rPr lang="en-US" dirty="0"/>
              <a:t>SLIDE TOPIC HERE</a:t>
            </a:r>
            <a:endParaRPr lang="ru-RU" dirty="0"/>
          </a:p>
        </p:txBody>
      </p:sp>
      <p:sp>
        <p:nvSpPr>
          <p:cNvPr id="11" name="Текст 3"/>
          <p:cNvSpPr>
            <a:spLocks noGrp="1"/>
          </p:cNvSpPr>
          <p:nvPr>
            <p:ph type="body" sz="quarter" idx="30" hasCustomPrompt="1"/>
          </p:nvPr>
        </p:nvSpPr>
        <p:spPr>
          <a:xfrm>
            <a:off x="2554599" y="1617980"/>
            <a:ext cx="1657144" cy="770875"/>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12" name="Рисунок 40"/>
          <p:cNvSpPr>
            <a:spLocks noGrp="1"/>
          </p:cNvSpPr>
          <p:nvPr>
            <p:ph type="pic" sz="quarter" idx="46"/>
          </p:nvPr>
        </p:nvSpPr>
        <p:spPr>
          <a:xfrm>
            <a:off x="4447412" y="1558101"/>
            <a:ext cx="3409701" cy="3366603"/>
          </a:xfrm>
          <a:prstGeom prst="roundRect">
            <a:avLst/>
          </a:prstGeom>
          <a:solidFill>
            <a:schemeClr val="bg1">
              <a:lumMod val="65000"/>
            </a:schemeClr>
          </a:solidFill>
        </p:spPr>
        <p:txBody>
          <a:bodyPr wrap="square">
            <a:noAutofit/>
          </a:bodyPr>
          <a:lstStyle>
            <a:lvl1pPr>
              <a:defRPr sz="400">
                <a:latin typeface="+mn-lt"/>
              </a:defRPr>
            </a:lvl1pPr>
          </a:lstStyle>
          <a:p>
            <a:endParaRPr lang="ru-RU"/>
          </a:p>
        </p:txBody>
      </p:sp>
      <p:sp>
        <p:nvSpPr>
          <p:cNvPr id="13" name="Текст 3"/>
          <p:cNvSpPr>
            <a:spLocks noGrp="1"/>
          </p:cNvSpPr>
          <p:nvPr>
            <p:ph type="body" sz="quarter" idx="48" hasCustomPrompt="1"/>
          </p:nvPr>
        </p:nvSpPr>
        <p:spPr>
          <a:xfrm>
            <a:off x="4852149" y="5193159"/>
            <a:ext cx="2633505" cy="812111"/>
          </a:xfrm>
          <a:prstGeom prst="rect">
            <a:avLst/>
          </a:prstGeom>
        </p:spPr>
        <p:txBody>
          <a:bodyPr numCol="1" spcCol="1080000"/>
          <a:lstStyle>
            <a:lvl1pPr algn="ctr">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14" name="Рисунок 40"/>
          <p:cNvSpPr>
            <a:spLocks noGrp="1"/>
          </p:cNvSpPr>
          <p:nvPr>
            <p:ph type="pic" sz="quarter" idx="49"/>
          </p:nvPr>
        </p:nvSpPr>
        <p:spPr>
          <a:xfrm>
            <a:off x="442709" y="2860092"/>
            <a:ext cx="1551496" cy="1531886"/>
          </a:xfrm>
          <a:prstGeom prst="roundRect">
            <a:avLst/>
          </a:prstGeom>
          <a:solidFill>
            <a:schemeClr val="bg1">
              <a:lumMod val="65000"/>
            </a:schemeClr>
          </a:solidFill>
        </p:spPr>
        <p:txBody>
          <a:bodyPr wrap="square">
            <a:noAutofit/>
          </a:bodyPr>
          <a:lstStyle>
            <a:lvl1pPr>
              <a:defRPr sz="400">
                <a:latin typeface="+mn-lt"/>
              </a:defRPr>
            </a:lvl1pPr>
          </a:lstStyle>
          <a:p>
            <a:endParaRPr lang="ru-RU"/>
          </a:p>
        </p:txBody>
      </p:sp>
      <p:sp>
        <p:nvSpPr>
          <p:cNvPr id="19" name="Текст 3"/>
          <p:cNvSpPr>
            <a:spLocks noGrp="1"/>
          </p:cNvSpPr>
          <p:nvPr>
            <p:ph type="body" sz="quarter" idx="50" hasCustomPrompt="1"/>
          </p:nvPr>
        </p:nvSpPr>
        <p:spPr>
          <a:xfrm>
            <a:off x="2136234" y="3210382"/>
            <a:ext cx="1657144" cy="811216"/>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0" name="Рисунок 40"/>
          <p:cNvSpPr>
            <a:spLocks noGrp="1"/>
          </p:cNvSpPr>
          <p:nvPr>
            <p:ph type="pic" sz="quarter" idx="55"/>
          </p:nvPr>
        </p:nvSpPr>
        <p:spPr>
          <a:xfrm>
            <a:off x="1045805" y="4572145"/>
            <a:ext cx="1370335" cy="1353014"/>
          </a:xfrm>
          <a:prstGeom prst="roundRect">
            <a:avLst/>
          </a:prstGeom>
          <a:solidFill>
            <a:schemeClr val="bg1">
              <a:lumMod val="65000"/>
            </a:schemeClr>
          </a:solidFill>
        </p:spPr>
        <p:txBody>
          <a:bodyPr wrap="square">
            <a:noAutofit/>
          </a:bodyPr>
          <a:lstStyle>
            <a:lvl1pPr>
              <a:defRPr sz="400">
                <a:latin typeface="+mn-lt"/>
              </a:defRPr>
            </a:lvl1pPr>
          </a:lstStyle>
          <a:p>
            <a:endParaRPr lang="ru-RU"/>
          </a:p>
        </p:txBody>
      </p:sp>
      <p:sp>
        <p:nvSpPr>
          <p:cNvPr id="21" name="Текст 3"/>
          <p:cNvSpPr>
            <a:spLocks noGrp="1"/>
          </p:cNvSpPr>
          <p:nvPr>
            <p:ph type="body" sz="quarter" idx="56" hasCustomPrompt="1"/>
          </p:nvPr>
        </p:nvSpPr>
        <p:spPr>
          <a:xfrm>
            <a:off x="2557406" y="4863214"/>
            <a:ext cx="1657144" cy="770875"/>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2" name="Рисунок 40"/>
          <p:cNvSpPr>
            <a:spLocks noGrp="1"/>
          </p:cNvSpPr>
          <p:nvPr>
            <p:ph type="pic" sz="quarter" idx="57"/>
          </p:nvPr>
        </p:nvSpPr>
        <p:spPr>
          <a:xfrm>
            <a:off x="9844090" y="1243347"/>
            <a:ext cx="1370335" cy="1353014"/>
          </a:xfrm>
          <a:prstGeom prst="roundRect">
            <a:avLst/>
          </a:prstGeom>
          <a:solidFill>
            <a:schemeClr val="bg1">
              <a:lumMod val="65000"/>
            </a:schemeClr>
          </a:solidFill>
        </p:spPr>
        <p:txBody>
          <a:bodyPr wrap="square">
            <a:noAutofit/>
          </a:bodyPr>
          <a:lstStyle>
            <a:lvl1pPr>
              <a:defRPr sz="400">
                <a:latin typeface="+mn-lt"/>
              </a:defRPr>
            </a:lvl1pPr>
          </a:lstStyle>
          <a:p>
            <a:endParaRPr lang="ru-RU"/>
          </a:p>
        </p:txBody>
      </p:sp>
      <p:sp>
        <p:nvSpPr>
          <p:cNvPr id="23" name="Рисунок 40"/>
          <p:cNvSpPr>
            <a:spLocks noGrp="1"/>
          </p:cNvSpPr>
          <p:nvPr>
            <p:ph type="pic" sz="quarter" idx="58"/>
          </p:nvPr>
        </p:nvSpPr>
        <p:spPr>
          <a:xfrm>
            <a:off x="9841515" y="4535882"/>
            <a:ext cx="1370335" cy="1353014"/>
          </a:xfrm>
          <a:prstGeom prst="roundRect">
            <a:avLst/>
          </a:prstGeom>
          <a:solidFill>
            <a:schemeClr val="bg1">
              <a:lumMod val="65000"/>
            </a:schemeClr>
          </a:solidFill>
        </p:spPr>
        <p:txBody>
          <a:bodyPr wrap="square">
            <a:noAutofit/>
          </a:bodyPr>
          <a:lstStyle>
            <a:lvl1pPr>
              <a:defRPr sz="400">
                <a:latin typeface="+mn-lt"/>
              </a:defRPr>
            </a:lvl1pPr>
          </a:lstStyle>
          <a:p>
            <a:endParaRPr lang="ru-RU"/>
          </a:p>
        </p:txBody>
      </p:sp>
      <p:sp>
        <p:nvSpPr>
          <p:cNvPr id="24" name="Рисунок 40"/>
          <p:cNvSpPr>
            <a:spLocks noGrp="1"/>
          </p:cNvSpPr>
          <p:nvPr>
            <p:ph type="pic" sz="quarter" idx="59"/>
          </p:nvPr>
        </p:nvSpPr>
        <p:spPr>
          <a:xfrm>
            <a:off x="10211253" y="2792998"/>
            <a:ext cx="1551496" cy="1531886"/>
          </a:xfrm>
          <a:prstGeom prst="roundRect">
            <a:avLst/>
          </a:prstGeom>
          <a:solidFill>
            <a:schemeClr val="bg1">
              <a:lumMod val="65000"/>
            </a:schemeClr>
          </a:solidFill>
        </p:spPr>
        <p:txBody>
          <a:bodyPr wrap="square">
            <a:noAutofit/>
          </a:bodyPr>
          <a:lstStyle>
            <a:lvl1pPr>
              <a:defRPr sz="400">
                <a:latin typeface="+mn-lt"/>
              </a:defRPr>
            </a:lvl1pPr>
          </a:lstStyle>
          <a:p>
            <a:endParaRPr lang="ru-RU"/>
          </a:p>
        </p:txBody>
      </p:sp>
      <p:sp>
        <p:nvSpPr>
          <p:cNvPr id="25" name="Текст 3"/>
          <p:cNvSpPr>
            <a:spLocks noGrp="1"/>
          </p:cNvSpPr>
          <p:nvPr>
            <p:ph type="body" sz="quarter" idx="60" hasCustomPrompt="1"/>
          </p:nvPr>
        </p:nvSpPr>
        <p:spPr>
          <a:xfrm>
            <a:off x="8029925" y="1562757"/>
            <a:ext cx="1657144" cy="770875"/>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6" name="Текст 3"/>
          <p:cNvSpPr>
            <a:spLocks noGrp="1"/>
          </p:cNvSpPr>
          <p:nvPr>
            <p:ph type="body" sz="quarter" idx="61" hasCustomPrompt="1"/>
          </p:nvPr>
        </p:nvSpPr>
        <p:spPr>
          <a:xfrm>
            <a:off x="8020742" y="4888633"/>
            <a:ext cx="1657144" cy="770875"/>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7" name="Текст 3"/>
          <p:cNvSpPr>
            <a:spLocks noGrp="1"/>
          </p:cNvSpPr>
          <p:nvPr>
            <p:ph type="body" sz="quarter" idx="62" hasCustomPrompt="1"/>
          </p:nvPr>
        </p:nvSpPr>
        <p:spPr>
          <a:xfrm>
            <a:off x="8314171" y="3213559"/>
            <a:ext cx="1657144" cy="811216"/>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Tree>
    <p:extLst>
      <p:ext uri="{BB962C8B-B14F-4D97-AF65-F5344CB8AC3E}">
        <p14:creationId xmlns:p14="http://schemas.microsoft.com/office/powerpoint/2010/main" val="2036918898"/>
      </p:ext>
    </p:extLst>
  </p:cSld>
  <p:clrMapOvr>
    <a:masterClrMapping/>
  </p:clrMapOvr>
  <p:extLst>
    <p:ext uri="{DCECCB84-F9BA-43D5-87BE-67443E8EF086}">
      <p15:sldGuideLst xmlns:p15="http://schemas.microsoft.com/office/powerpoint/2012/main">
        <p15:guide id="1" orient="horz" pos="4321">
          <p15:clr>
            <a:srgbClr val="FBAE40"/>
          </p15:clr>
        </p15:guide>
        <p15:guide id="2" pos="768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G 17">
    <p:spTree>
      <p:nvGrpSpPr>
        <p:cNvPr id="1" name=""/>
        <p:cNvGrpSpPr/>
        <p:nvPr/>
      </p:nvGrpSpPr>
      <p:grpSpPr>
        <a:xfrm>
          <a:off x="0" y="0"/>
          <a:ext cx="0" cy="0"/>
          <a:chOff x="0" y="0"/>
          <a:chExt cx="0" cy="0"/>
        </a:xfrm>
      </p:grpSpPr>
      <p:sp>
        <p:nvSpPr>
          <p:cNvPr id="40" name="Рисунок 39"/>
          <p:cNvSpPr>
            <a:spLocks noGrp="1"/>
          </p:cNvSpPr>
          <p:nvPr>
            <p:ph type="pic" sz="quarter" idx="44"/>
          </p:nvPr>
        </p:nvSpPr>
        <p:spPr>
          <a:xfrm>
            <a:off x="2608740" y="2547283"/>
            <a:ext cx="1919808" cy="2673004"/>
          </a:xfrm>
          <a:prstGeom prst="rect">
            <a:avLst/>
          </a:prstGeom>
          <a:solidFill>
            <a:schemeClr val="bg1">
              <a:lumMod val="65000"/>
            </a:schemeClr>
          </a:solidFill>
        </p:spPr>
        <p:txBody>
          <a:bodyPr wrap="square">
            <a:noAutofit/>
          </a:bodyPr>
          <a:lstStyle>
            <a:lvl1pPr>
              <a:defRPr sz="400">
                <a:latin typeface="+mn-lt"/>
              </a:defRPr>
            </a:lvl1pPr>
          </a:lstStyle>
          <a:p>
            <a:endParaRPr lang="ru-RU"/>
          </a:p>
        </p:txBody>
      </p:sp>
      <p:sp>
        <p:nvSpPr>
          <p:cNvPr id="13" name="Рисунок 12"/>
          <p:cNvSpPr>
            <a:spLocks noGrp="1"/>
          </p:cNvSpPr>
          <p:nvPr>
            <p:ph type="pic" sz="quarter" idx="23"/>
          </p:nvPr>
        </p:nvSpPr>
        <p:spPr>
          <a:xfrm>
            <a:off x="9950729" y="2547283"/>
            <a:ext cx="1919808" cy="2673004"/>
          </a:xfrm>
          <a:prstGeom prst="rect">
            <a:avLst/>
          </a:prstGeom>
          <a:solidFill>
            <a:schemeClr val="bg1">
              <a:lumMod val="65000"/>
            </a:schemeClr>
          </a:solidFill>
        </p:spPr>
        <p:txBody>
          <a:bodyPr wrap="square">
            <a:noAutofit/>
          </a:bodyPr>
          <a:lstStyle>
            <a:lvl1pPr>
              <a:defRPr sz="400">
                <a:latin typeface="+mn-lt"/>
              </a:defRPr>
            </a:lvl1pPr>
          </a:lstStyle>
          <a:p>
            <a:endParaRPr lang="ru-RU"/>
          </a:p>
        </p:txBody>
      </p:sp>
      <p:sp>
        <p:nvSpPr>
          <p:cNvPr id="37" name="Рисунок 36"/>
          <p:cNvSpPr>
            <a:spLocks noGrp="1"/>
          </p:cNvSpPr>
          <p:nvPr>
            <p:ph type="pic" sz="quarter" idx="41"/>
          </p:nvPr>
        </p:nvSpPr>
        <p:spPr>
          <a:xfrm>
            <a:off x="7663453" y="2547283"/>
            <a:ext cx="1919808" cy="2673004"/>
          </a:xfrm>
          <a:prstGeom prst="rect">
            <a:avLst/>
          </a:prstGeom>
          <a:solidFill>
            <a:schemeClr val="bg1">
              <a:lumMod val="65000"/>
            </a:schemeClr>
          </a:solidFill>
        </p:spPr>
        <p:txBody>
          <a:bodyPr wrap="square">
            <a:noAutofit/>
          </a:bodyPr>
          <a:lstStyle>
            <a:lvl1pPr>
              <a:defRPr sz="400">
                <a:latin typeface="+mn-lt"/>
              </a:defRPr>
            </a:lvl1pPr>
          </a:lstStyle>
          <a:p>
            <a:endParaRPr lang="ru-RU"/>
          </a:p>
        </p:txBody>
      </p:sp>
      <p:sp>
        <p:nvSpPr>
          <p:cNvPr id="38" name="Рисунок 37"/>
          <p:cNvSpPr>
            <a:spLocks noGrp="1"/>
          </p:cNvSpPr>
          <p:nvPr>
            <p:ph type="pic" sz="quarter" idx="42"/>
          </p:nvPr>
        </p:nvSpPr>
        <p:spPr>
          <a:xfrm>
            <a:off x="4896015" y="2133006"/>
            <a:ext cx="2399970" cy="3087279"/>
          </a:xfrm>
          <a:prstGeom prst="rect">
            <a:avLst/>
          </a:prstGeom>
          <a:solidFill>
            <a:schemeClr val="bg1">
              <a:lumMod val="65000"/>
            </a:schemeClr>
          </a:solidFill>
          <a:effectLst>
            <a:outerShdw blurRad="762000" dist="381000" dir="5400000" algn="ctr" rotWithShape="0">
              <a:schemeClr val="tx1">
                <a:alpha val="30000"/>
              </a:schemeClr>
            </a:outerShdw>
          </a:effectLst>
        </p:spPr>
        <p:txBody>
          <a:bodyPr wrap="square">
            <a:noAutofit/>
          </a:bodyPr>
          <a:lstStyle>
            <a:lvl1pPr>
              <a:defRPr sz="400">
                <a:latin typeface="+mn-lt"/>
              </a:defRPr>
            </a:lvl1pPr>
          </a:lstStyle>
          <a:p>
            <a:endParaRPr lang="ru-RU"/>
          </a:p>
        </p:txBody>
      </p:sp>
      <p:sp>
        <p:nvSpPr>
          <p:cNvPr id="41" name="Рисунок 40"/>
          <p:cNvSpPr>
            <a:spLocks noGrp="1"/>
          </p:cNvSpPr>
          <p:nvPr>
            <p:ph type="pic" sz="quarter" idx="45"/>
          </p:nvPr>
        </p:nvSpPr>
        <p:spPr>
          <a:xfrm>
            <a:off x="321464" y="2547283"/>
            <a:ext cx="1919808" cy="2673004"/>
          </a:xfrm>
          <a:prstGeom prst="rect">
            <a:avLst/>
          </a:prstGeom>
          <a:solidFill>
            <a:schemeClr val="bg1">
              <a:lumMod val="65000"/>
            </a:schemeClr>
          </a:solidFill>
        </p:spPr>
        <p:txBody>
          <a:bodyPr wrap="square">
            <a:noAutofit/>
          </a:bodyPr>
          <a:lstStyle>
            <a:lvl1pPr>
              <a:defRPr sz="400">
                <a:latin typeface="+mn-lt"/>
              </a:defRPr>
            </a:lvl1pPr>
          </a:lstStyle>
          <a:p>
            <a:endParaRPr lang="ru-RU"/>
          </a:p>
        </p:txBody>
      </p:sp>
      <p:sp>
        <p:nvSpPr>
          <p:cNvPr id="21" name="Заголовок 1"/>
          <p:cNvSpPr>
            <a:spLocks noGrp="1"/>
          </p:cNvSpPr>
          <p:nvPr>
            <p:ph type="title" hasCustomPrompt="1"/>
          </p:nvPr>
        </p:nvSpPr>
        <p:spPr>
          <a:xfrm>
            <a:off x="648809" y="635482"/>
            <a:ext cx="9655563" cy="1187994"/>
          </a:xfrm>
          <a:prstGeom prst="rect">
            <a:avLst/>
          </a:prstGeom>
        </p:spPr>
        <p:txBody>
          <a:bodyPr>
            <a:noAutofit/>
          </a:bodyPr>
          <a:lstStyle>
            <a:lvl1pPr marL="0" marR="0" indent="0" algn="l"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rgbClr val="E97F00"/>
                </a:solidFill>
                <a:effectLst/>
                <a:latin typeface="+mn-lt"/>
                <a:ea typeface="Tahoma" panose="020B0604030504040204" pitchFamily="34" charset="0"/>
                <a:cs typeface="DIN Pro Regular" panose="020B0504020101020102" pitchFamily="34" charset="0"/>
              </a:defRPr>
            </a:lvl1pPr>
          </a:lstStyle>
          <a:p>
            <a:r>
              <a:rPr lang="en-US" dirty="0"/>
              <a:t>SLIDE TOPIC HERE</a:t>
            </a:r>
            <a:endParaRPr lang="ru-RU" dirty="0"/>
          </a:p>
        </p:txBody>
      </p:sp>
      <p:sp>
        <p:nvSpPr>
          <p:cNvPr id="23" name="Текст 3"/>
          <p:cNvSpPr>
            <a:spLocks noGrp="1"/>
          </p:cNvSpPr>
          <p:nvPr>
            <p:ph type="body" sz="quarter" idx="35" hasCustomPrompt="1"/>
          </p:nvPr>
        </p:nvSpPr>
        <p:spPr>
          <a:xfrm>
            <a:off x="674078" y="5479908"/>
            <a:ext cx="1214579" cy="569456"/>
          </a:xfrm>
          <a:prstGeom prst="rect">
            <a:avLst/>
          </a:prstGeom>
        </p:spPr>
        <p:txBody>
          <a:bodyPr numCol="1" spcCol="1080000" anchor="ctr"/>
          <a:lstStyle>
            <a:lvl1pPr algn="ctr">
              <a:lnSpc>
                <a:spcPct val="80000"/>
              </a:lnSpc>
              <a:defRPr lang="en-US" sz="1200" b="1"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16" name="Текст 3"/>
          <p:cNvSpPr>
            <a:spLocks noGrp="1"/>
          </p:cNvSpPr>
          <p:nvPr>
            <p:ph type="body" sz="quarter" idx="46" hasCustomPrompt="1"/>
          </p:nvPr>
        </p:nvSpPr>
        <p:spPr>
          <a:xfrm>
            <a:off x="2961354" y="5479908"/>
            <a:ext cx="1214579" cy="569456"/>
          </a:xfrm>
          <a:prstGeom prst="rect">
            <a:avLst/>
          </a:prstGeom>
        </p:spPr>
        <p:txBody>
          <a:bodyPr numCol="1" spcCol="1080000" anchor="ctr"/>
          <a:lstStyle>
            <a:lvl1pPr algn="ctr">
              <a:lnSpc>
                <a:spcPct val="80000"/>
              </a:lnSpc>
              <a:defRPr lang="en-US" sz="1200" b="1"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18" name="Текст 3"/>
          <p:cNvSpPr>
            <a:spLocks noGrp="1"/>
          </p:cNvSpPr>
          <p:nvPr>
            <p:ph type="body" sz="quarter" idx="48" hasCustomPrompt="1"/>
          </p:nvPr>
        </p:nvSpPr>
        <p:spPr>
          <a:xfrm>
            <a:off x="5254159" y="5479907"/>
            <a:ext cx="1687340" cy="685080"/>
          </a:xfrm>
          <a:prstGeom prst="rect">
            <a:avLst/>
          </a:prstGeom>
        </p:spPr>
        <p:txBody>
          <a:bodyPr numCol="1" spcCol="1080000" anchor="ctr"/>
          <a:lstStyle>
            <a:lvl1pPr algn="ctr">
              <a:lnSpc>
                <a:spcPct val="80000"/>
              </a:lnSpc>
              <a:defRPr lang="en-US" sz="1200" b="1" i="0" baseline="0" dirty="0">
                <a:solidFill>
                  <a:schemeClr val="bg1"/>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19" name="Текст 3"/>
          <p:cNvSpPr>
            <a:spLocks noGrp="1"/>
          </p:cNvSpPr>
          <p:nvPr>
            <p:ph type="body" sz="quarter" idx="49" hasCustomPrompt="1"/>
          </p:nvPr>
        </p:nvSpPr>
        <p:spPr>
          <a:xfrm>
            <a:off x="8019724" y="5479907"/>
            <a:ext cx="1214579" cy="569456"/>
          </a:xfrm>
          <a:prstGeom prst="rect">
            <a:avLst/>
          </a:prstGeom>
        </p:spPr>
        <p:txBody>
          <a:bodyPr numCol="1" spcCol="1080000" anchor="ctr"/>
          <a:lstStyle>
            <a:lvl1pPr algn="ctr">
              <a:lnSpc>
                <a:spcPct val="80000"/>
              </a:lnSpc>
              <a:defRPr lang="en-US" sz="1200" b="1"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0" name="Текст 3"/>
          <p:cNvSpPr>
            <a:spLocks noGrp="1"/>
          </p:cNvSpPr>
          <p:nvPr>
            <p:ph type="body" sz="quarter" idx="50" hasCustomPrompt="1"/>
          </p:nvPr>
        </p:nvSpPr>
        <p:spPr>
          <a:xfrm>
            <a:off x="10304372" y="5479908"/>
            <a:ext cx="1214579" cy="569456"/>
          </a:xfrm>
          <a:prstGeom prst="rect">
            <a:avLst/>
          </a:prstGeom>
        </p:spPr>
        <p:txBody>
          <a:bodyPr numCol="1" spcCol="1080000" anchor="ctr"/>
          <a:lstStyle>
            <a:lvl1pPr algn="ctr">
              <a:lnSpc>
                <a:spcPct val="80000"/>
              </a:lnSpc>
              <a:defRPr lang="en-US" sz="1200" b="1"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Tree>
    <p:extLst>
      <p:ext uri="{BB962C8B-B14F-4D97-AF65-F5344CB8AC3E}">
        <p14:creationId xmlns:p14="http://schemas.microsoft.com/office/powerpoint/2010/main" val="4045016990"/>
      </p:ext>
    </p:extLst>
  </p:cSld>
  <p:clrMapOvr>
    <a:masterClrMapping/>
  </p:clrMapOvr>
  <p:extLst>
    <p:ext uri="{DCECCB84-F9BA-43D5-87BE-67443E8EF086}">
      <p15:sldGuideLst xmlns:p15="http://schemas.microsoft.com/office/powerpoint/2012/main">
        <p15:guide id="1" orient="horz" pos="4321">
          <p15:clr>
            <a:srgbClr val="FBAE40"/>
          </p15:clr>
        </p15:guide>
        <p15:guide id="2" pos="768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G20">
    <p:spTree>
      <p:nvGrpSpPr>
        <p:cNvPr id="1" name=""/>
        <p:cNvGrpSpPr/>
        <p:nvPr/>
      </p:nvGrpSpPr>
      <p:grpSpPr>
        <a:xfrm>
          <a:off x="0" y="0"/>
          <a:ext cx="0" cy="0"/>
          <a:chOff x="0" y="0"/>
          <a:chExt cx="0" cy="0"/>
        </a:xfrm>
      </p:grpSpPr>
      <p:sp>
        <p:nvSpPr>
          <p:cNvPr id="12" name="Рисунок 11"/>
          <p:cNvSpPr>
            <a:spLocks noGrp="1"/>
          </p:cNvSpPr>
          <p:nvPr>
            <p:ph type="pic" sz="quarter" idx="33"/>
          </p:nvPr>
        </p:nvSpPr>
        <p:spPr>
          <a:xfrm>
            <a:off x="6209644" y="605118"/>
            <a:ext cx="4601792" cy="5325035"/>
          </a:xfrm>
          <a:custGeom>
            <a:avLst/>
            <a:gdLst>
              <a:gd name="connsiteX0" fmla="*/ 0 w 10945222"/>
              <a:gd name="connsiteY0" fmla="*/ 0 h 5544617"/>
              <a:gd name="connsiteX1" fmla="*/ 10945222 w 10945222"/>
              <a:gd name="connsiteY1" fmla="*/ 0 h 5544617"/>
              <a:gd name="connsiteX2" fmla="*/ 10945222 w 10945222"/>
              <a:gd name="connsiteY2" fmla="*/ 5544617 h 5544617"/>
              <a:gd name="connsiteX3" fmla="*/ 0 w 10945222"/>
              <a:gd name="connsiteY3" fmla="*/ 5544617 h 5544617"/>
            </a:gdLst>
            <a:ahLst/>
            <a:cxnLst>
              <a:cxn ang="0">
                <a:pos x="connsiteX0" y="connsiteY0"/>
              </a:cxn>
              <a:cxn ang="0">
                <a:pos x="connsiteX1" y="connsiteY1"/>
              </a:cxn>
              <a:cxn ang="0">
                <a:pos x="connsiteX2" y="connsiteY2"/>
              </a:cxn>
              <a:cxn ang="0">
                <a:pos x="connsiteX3" y="connsiteY3"/>
              </a:cxn>
            </a:cxnLst>
            <a:rect l="l" t="t" r="r" b="b"/>
            <a:pathLst>
              <a:path w="10945222" h="5544617">
                <a:moveTo>
                  <a:pt x="0" y="0"/>
                </a:moveTo>
                <a:lnTo>
                  <a:pt x="10945222" y="0"/>
                </a:lnTo>
                <a:lnTo>
                  <a:pt x="10945222" y="5544617"/>
                </a:lnTo>
                <a:lnTo>
                  <a:pt x="0" y="5544617"/>
                </a:lnTo>
                <a:close/>
              </a:path>
            </a:pathLst>
          </a:custGeom>
          <a:solidFill>
            <a:schemeClr val="bg1">
              <a:lumMod val="65000"/>
            </a:schemeClr>
          </a:solidFill>
        </p:spPr>
        <p:txBody>
          <a:bodyPr wrap="square">
            <a:noAutofit/>
          </a:bodyPr>
          <a:lstStyle>
            <a:lvl1pPr>
              <a:defRPr sz="400"/>
            </a:lvl1pPr>
          </a:lstStyle>
          <a:p>
            <a:endParaRPr lang="ru-RU"/>
          </a:p>
        </p:txBody>
      </p:sp>
      <p:sp>
        <p:nvSpPr>
          <p:cNvPr id="14" name="Рисунок 13"/>
          <p:cNvSpPr>
            <a:spLocks noGrp="1"/>
          </p:cNvSpPr>
          <p:nvPr>
            <p:ph type="pic" sz="quarter" idx="34"/>
          </p:nvPr>
        </p:nvSpPr>
        <p:spPr>
          <a:xfrm>
            <a:off x="1250575" y="605118"/>
            <a:ext cx="4849763" cy="5325035"/>
          </a:xfrm>
          <a:custGeom>
            <a:avLst/>
            <a:gdLst>
              <a:gd name="connsiteX0" fmla="*/ 0 w 10945221"/>
              <a:gd name="connsiteY0" fmla="*/ 0 h 5544617"/>
              <a:gd name="connsiteX1" fmla="*/ 10945221 w 10945221"/>
              <a:gd name="connsiteY1" fmla="*/ 0 h 5544617"/>
              <a:gd name="connsiteX2" fmla="*/ 10945221 w 10945221"/>
              <a:gd name="connsiteY2" fmla="*/ 5544617 h 5544617"/>
              <a:gd name="connsiteX3" fmla="*/ 0 w 10945221"/>
              <a:gd name="connsiteY3" fmla="*/ 5544617 h 5544617"/>
            </a:gdLst>
            <a:ahLst/>
            <a:cxnLst>
              <a:cxn ang="0">
                <a:pos x="connsiteX0" y="connsiteY0"/>
              </a:cxn>
              <a:cxn ang="0">
                <a:pos x="connsiteX1" y="connsiteY1"/>
              </a:cxn>
              <a:cxn ang="0">
                <a:pos x="connsiteX2" y="connsiteY2"/>
              </a:cxn>
              <a:cxn ang="0">
                <a:pos x="connsiteX3" y="connsiteY3"/>
              </a:cxn>
            </a:cxnLst>
            <a:rect l="l" t="t" r="r" b="b"/>
            <a:pathLst>
              <a:path w="10945221" h="5544617">
                <a:moveTo>
                  <a:pt x="0" y="0"/>
                </a:moveTo>
                <a:lnTo>
                  <a:pt x="10945221" y="0"/>
                </a:lnTo>
                <a:lnTo>
                  <a:pt x="10945221" y="5544617"/>
                </a:lnTo>
                <a:lnTo>
                  <a:pt x="0" y="5544617"/>
                </a:lnTo>
                <a:close/>
              </a:path>
            </a:pathLst>
          </a:custGeom>
          <a:solidFill>
            <a:schemeClr val="bg1">
              <a:lumMod val="65000"/>
            </a:schemeClr>
          </a:solidFill>
        </p:spPr>
        <p:txBody>
          <a:bodyPr wrap="square">
            <a:noAutofit/>
          </a:bodyPr>
          <a:lstStyle>
            <a:lvl1pPr>
              <a:defRPr sz="400"/>
            </a:lvl1pPr>
          </a:lstStyle>
          <a:p>
            <a:endParaRPr lang="ru-RU"/>
          </a:p>
        </p:txBody>
      </p:sp>
    </p:spTree>
    <p:extLst>
      <p:ext uri="{BB962C8B-B14F-4D97-AF65-F5344CB8AC3E}">
        <p14:creationId xmlns:p14="http://schemas.microsoft.com/office/powerpoint/2010/main" val="2031734942"/>
      </p:ext>
    </p:extLst>
  </p:cSld>
  <p:clrMapOvr>
    <a:masterClrMapping/>
  </p:clrMapOvr>
  <p:extLst>
    <p:ext uri="{DCECCB84-F9BA-43D5-87BE-67443E8EF086}">
      <p15:sldGuideLst xmlns:p15="http://schemas.microsoft.com/office/powerpoint/2012/main">
        <p15:guide id="1" orient="horz" pos="4321">
          <p15:clr>
            <a:srgbClr val="FBAE40"/>
          </p15:clr>
        </p15:guide>
        <p15:guide id="2" pos="768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G25">
    <p:spTree>
      <p:nvGrpSpPr>
        <p:cNvPr id="1" name=""/>
        <p:cNvGrpSpPr/>
        <p:nvPr/>
      </p:nvGrpSpPr>
      <p:grpSpPr>
        <a:xfrm>
          <a:off x="0" y="0"/>
          <a:ext cx="0" cy="0"/>
          <a:chOff x="0" y="0"/>
          <a:chExt cx="0" cy="0"/>
        </a:xfrm>
      </p:grpSpPr>
      <p:sp>
        <p:nvSpPr>
          <p:cNvPr id="3" name="Текст 3"/>
          <p:cNvSpPr>
            <a:spLocks noGrp="1"/>
          </p:cNvSpPr>
          <p:nvPr>
            <p:ph type="body" sz="quarter" idx="14" hasCustomPrompt="1"/>
          </p:nvPr>
        </p:nvSpPr>
        <p:spPr>
          <a:xfrm>
            <a:off x="7716075" y="2277006"/>
            <a:ext cx="3820056" cy="3707983"/>
          </a:xfrm>
          <a:prstGeom prst="rect">
            <a:avLst/>
          </a:prstGeom>
        </p:spPr>
        <p:txBody>
          <a:bodyPr>
            <a:normAutofit/>
          </a:bodyPr>
          <a:lstStyle>
            <a:lvl1pPr algn="r">
              <a:defRPr lang="en-US" sz="14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4" name="Title 1"/>
          <p:cNvSpPr>
            <a:spLocks noGrp="1"/>
          </p:cNvSpPr>
          <p:nvPr>
            <p:ph type="title" hasCustomPrompt="1"/>
          </p:nvPr>
        </p:nvSpPr>
        <p:spPr>
          <a:xfrm>
            <a:off x="7731424" y="1269010"/>
            <a:ext cx="3820056" cy="910285"/>
          </a:xfrm>
          <a:prstGeom prst="rect">
            <a:avLst/>
          </a:prstGeom>
          <a:effectLst/>
        </p:spPr>
        <p:txBody>
          <a:bodyPr>
            <a:noAutofit/>
          </a:bodyPr>
          <a:lstStyle>
            <a:lvl1pPr algn="r">
              <a:defRPr sz="3599" b="1" i="0" baseline="0">
                <a:solidFill>
                  <a:srgbClr val="E97F00"/>
                </a:solidFill>
                <a:effectLst/>
                <a:latin typeface="+mn-lt"/>
                <a:ea typeface="Tahoma" panose="020B0604030504040204" pitchFamily="34" charset="0"/>
                <a:cs typeface="DIN Pro Regular" panose="020B0504020101020102" pitchFamily="34" charset="0"/>
              </a:defRPr>
            </a:lvl1pPr>
          </a:lstStyle>
          <a:p>
            <a:r>
              <a:rPr lang="en-US" dirty="0"/>
              <a:t>SLIDE TOPIC HERE</a:t>
            </a:r>
          </a:p>
        </p:txBody>
      </p:sp>
    </p:spTree>
    <p:extLst>
      <p:ext uri="{BB962C8B-B14F-4D97-AF65-F5344CB8AC3E}">
        <p14:creationId xmlns:p14="http://schemas.microsoft.com/office/powerpoint/2010/main" val="3364137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26">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537890" y="434584"/>
            <a:ext cx="7623729" cy="910285"/>
          </a:xfrm>
          <a:prstGeom prst="rect">
            <a:avLst/>
          </a:prstGeom>
          <a:effectLst/>
        </p:spPr>
        <p:txBody>
          <a:bodyPr>
            <a:noAutofit/>
          </a:bodyPr>
          <a:lstStyle>
            <a:lvl1pPr algn="l" defTabSz="1219017" rtl="0" eaLnBrk="1" latinLnBrk="0" hangingPunct="1">
              <a:spcBef>
                <a:spcPct val="0"/>
              </a:spcBef>
              <a:buNone/>
              <a:defRPr lang="en-US" sz="3599" b="1" i="0" kern="1200" baseline="0" dirty="0">
                <a:solidFill>
                  <a:srgbClr val="E97F00"/>
                </a:solidFill>
                <a:latin typeface="+mn-lt"/>
                <a:ea typeface="Tahoma" panose="020B0604030504040204" pitchFamily="34" charset="0"/>
                <a:cs typeface="DIN Pro Regular" panose="020B0504020101020102" pitchFamily="34" charset="0"/>
              </a:defRPr>
            </a:lvl1pPr>
          </a:lstStyle>
          <a:p>
            <a:r>
              <a:rPr lang="en-US" dirty="0"/>
              <a:t>Slide Head</a:t>
            </a:r>
          </a:p>
        </p:txBody>
      </p:sp>
    </p:spTree>
    <p:extLst>
      <p:ext uri="{BB962C8B-B14F-4D97-AF65-F5344CB8AC3E}">
        <p14:creationId xmlns:p14="http://schemas.microsoft.com/office/powerpoint/2010/main" val="30645601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G27">
    <p:spTree>
      <p:nvGrpSpPr>
        <p:cNvPr id="1" name=""/>
        <p:cNvGrpSpPr/>
        <p:nvPr/>
      </p:nvGrpSpPr>
      <p:grpSpPr>
        <a:xfrm>
          <a:off x="0" y="0"/>
          <a:ext cx="0" cy="0"/>
          <a:chOff x="0" y="0"/>
          <a:chExt cx="0" cy="0"/>
        </a:xfrm>
      </p:grpSpPr>
      <p:sp>
        <p:nvSpPr>
          <p:cNvPr id="9" name="Текст 3"/>
          <p:cNvSpPr>
            <a:spLocks noGrp="1"/>
          </p:cNvSpPr>
          <p:nvPr>
            <p:ph type="body" sz="quarter" idx="12" hasCustomPrompt="1"/>
          </p:nvPr>
        </p:nvSpPr>
        <p:spPr>
          <a:xfrm>
            <a:off x="776196" y="1521009"/>
            <a:ext cx="10711612" cy="4535979"/>
          </a:xfrm>
          <a:prstGeom prst="rect">
            <a:avLst/>
          </a:prstGeom>
        </p:spPr>
        <p:txBody>
          <a:bodyPr>
            <a:normAutofit/>
          </a:bodyPr>
          <a:lstStyle>
            <a:lvl1pPr>
              <a:defRPr lang="en-US" sz="14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10" name="Заголовок 1"/>
          <p:cNvSpPr>
            <a:spLocks noGrp="1"/>
          </p:cNvSpPr>
          <p:nvPr>
            <p:ph type="title" hasCustomPrompt="1"/>
          </p:nvPr>
        </p:nvSpPr>
        <p:spPr>
          <a:xfrm>
            <a:off x="776196" y="477014"/>
            <a:ext cx="10711612" cy="555138"/>
          </a:xfrm>
          <a:prstGeom prst="rect">
            <a:avLst/>
          </a:prstGeom>
        </p:spPr>
        <p:txBody>
          <a:bodyPr>
            <a:noAutofit/>
          </a:bodyPr>
          <a:lstStyle>
            <a:lvl1pPr marL="0" marR="0" indent="0" algn="ctr" defTabSz="1219017" rtl="0" eaLnBrk="1" fontAlgn="auto" latinLnBrk="0" hangingPunct="1">
              <a:lnSpc>
                <a:spcPct val="100000"/>
              </a:lnSpc>
              <a:spcBef>
                <a:spcPct val="0"/>
              </a:spcBef>
              <a:spcAft>
                <a:spcPts val="0"/>
              </a:spcAft>
              <a:buClrTx/>
              <a:buSzTx/>
              <a:buFontTx/>
              <a:buNone/>
              <a:tabLst>
                <a:tab pos="1820225" algn="l"/>
              </a:tabLst>
              <a:defRPr lang="ru-RU" sz="3599" b="1" i="0" kern="1200" baseline="0" dirty="0">
                <a:solidFill>
                  <a:srgbClr val="4E4C83"/>
                </a:solidFill>
                <a:latin typeface="+mn-lt"/>
                <a:ea typeface="Tahoma" panose="020B0604030504040204" pitchFamily="34" charset="0"/>
                <a:cs typeface="DIN Pro Regular" panose="020B0504020101020102" pitchFamily="34" charset="0"/>
              </a:defRPr>
            </a:lvl1pPr>
          </a:lstStyle>
          <a:p>
            <a:r>
              <a:rPr lang="en-US" dirty="0"/>
              <a:t>SLIDE TOPIC HERE</a:t>
            </a:r>
            <a:endParaRPr lang="ru-RU" dirty="0"/>
          </a:p>
        </p:txBody>
      </p:sp>
    </p:spTree>
    <p:extLst>
      <p:ext uri="{BB962C8B-B14F-4D97-AF65-F5344CB8AC3E}">
        <p14:creationId xmlns:p14="http://schemas.microsoft.com/office/powerpoint/2010/main" val="40534891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G31">
    <p:spTree>
      <p:nvGrpSpPr>
        <p:cNvPr id="1" name=""/>
        <p:cNvGrpSpPr/>
        <p:nvPr/>
      </p:nvGrpSpPr>
      <p:grpSpPr>
        <a:xfrm>
          <a:off x="0" y="0"/>
          <a:ext cx="0" cy="0"/>
          <a:chOff x="0" y="0"/>
          <a:chExt cx="0" cy="0"/>
        </a:xfrm>
      </p:grpSpPr>
      <p:sp>
        <p:nvSpPr>
          <p:cNvPr id="11" name="Заголовок 1"/>
          <p:cNvSpPr>
            <a:spLocks noGrp="1"/>
          </p:cNvSpPr>
          <p:nvPr>
            <p:ph type="title" hasCustomPrompt="1"/>
          </p:nvPr>
        </p:nvSpPr>
        <p:spPr>
          <a:xfrm>
            <a:off x="7494286" y="1197011"/>
            <a:ext cx="3987743" cy="1187994"/>
          </a:xfrm>
          <a:prstGeom prst="rect">
            <a:avLst/>
          </a:prstGeom>
          <a:solidFill>
            <a:srgbClr val="E97F00"/>
          </a:solidFill>
          <a:effectLst/>
        </p:spPr>
        <p:txBody>
          <a:bodyPr>
            <a:noAutofit/>
          </a:bodyPr>
          <a:lstStyle>
            <a:lvl1pPr marL="0" marR="0" indent="0" algn="r"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chemeClr val="bg1"/>
                </a:solidFill>
                <a:effectLst/>
                <a:latin typeface="+mn-lt"/>
                <a:ea typeface="Tahoma" panose="020B0604030504040204" pitchFamily="34" charset="0"/>
                <a:cs typeface="DIN Pro Regular" panose="020B0504020101020102" pitchFamily="34" charset="0"/>
              </a:defRPr>
            </a:lvl1pPr>
          </a:lstStyle>
          <a:p>
            <a:r>
              <a:rPr lang="en-US" dirty="0"/>
              <a:t>SLIDE TOPIC HERE</a:t>
            </a:r>
            <a:endParaRPr lang="ru-RU" dirty="0"/>
          </a:p>
        </p:txBody>
      </p:sp>
      <p:sp>
        <p:nvSpPr>
          <p:cNvPr id="15" name="Текст 3"/>
          <p:cNvSpPr>
            <a:spLocks noGrp="1"/>
          </p:cNvSpPr>
          <p:nvPr>
            <p:ph type="body" sz="quarter" idx="12" hasCustomPrompt="1"/>
          </p:nvPr>
        </p:nvSpPr>
        <p:spPr>
          <a:xfrm>
            <a:off x="7665854" y="2800350"/>
            <a:ext cx="3816175" cy="539601"/>
          </a:xfrm>
          <a:prstGeom prst="rect">
            <a:avLst/>
          </a:prstGeom>
        </p:spPr>
        <p:txBody>
          <a:bodyPr numCol="1" spcCol="1080000"/>
          <a:lstStyle>
            <a:lvl1pPr algn="r">
              <a:lnSpc>
                <a:spcPct val="130000"/>
              </a:lnSpc>
              <a:defRPr lang="en-US" sz="1200" b="0" i="0" baseline="0" dirty="0">
                <a:solidFill>
                  <a:schemeClr val="bg1"/>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12" name="Рисунок 11"/>
          <p:cNvSpPr>
            <a:spLocks noGrp="1"/>
          </p:cNvSpPr>
          <p:nvPr>
            <p:ph type="pic" sz="quarter" idx="19"/>
          </p:nvPr>
        </p:nvSpPr>
        <p:spPr>
          <a:xfrm>
            <a:off x="242046" y="201706"/>
            <a:ext cx="5338483" cy="6091518"/>
          </a:xfrm>
          <a:custGeom>
            <a:avLst/>
            <a:gdLst>
              <a:gd name="connsiteX0" fmla="*/ 0 w 12360326"/>
              <a:gd name="connsiteY0" fmla="*/ 0 h 13717588"/>
              <a:gd name="connsiteX1" fmla="*/ 12360326 w 12360326"/>
              <a:gd name="connsiteY1" fmla="*/ 0 h 13717588"/>
              <a:gd name="connsiteX2" fmla="*/ 12360326 w 12360326"/>
              <a:gd name="connsiteY2" fmla="*/ 1 h 13717588"/>
              <a:gd name="connsiteX3" fmla="*/ 12250851 w 12360326"/>
              <a:gd name="connsiteY3" fmla="*/ 1 h 13717588"/>
              <a:gd name="connsiteX4" fmla="*/ 12154259 w 12360326"/>
              <a:gd name="connsiteY4" fmla="*/ 111498 h 13717588"/>
              <a:gd name="connsiteX5" fmla="*/ 9517742 w 12360326"/>
              <a:gd name="connsiteY5" fmla="*/ 7454792 h 13717588"/>
              <a:gd name="connsiteX6" fmla="*/ 11189278 w 12360326"/>
              <a:gd name="connsiteY6" fmla="*/ 13440970 h 13717588"/>
              <a:gd name="connsiteX7" fmla="*/ 11366637 w 12360326"/>
              <a:gd name="connsiteY7" fmla="*/ 13717588 h 13717588"/>
              <a:gd name="connsiteX8" fmla="*/ 0 w 12360326"/>
              <a:gd name="connsiteY8" fmla="*/ 13717588 h 13717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60326" h="13717588">
                <a:moveTo>
                  <a:pt x="0" y="0"/>
                </a:moveTo>
                <a:lnTo>
                  <a:pt x="12360326" y="0"/>
                </a:lnTo>
                <a:lnTo>
                  <a:pt x="12360326" y="1"/>
                </a:lnTo>
                <a:lnTo>
                  <a:pt x="12250851" y="1"/>
                </a:lnTo>
                <a:lnTo>
                  <a:pt x="12154259" y="111498"/>
                </a:lnTo>
                <a:cubicBezTo>
                  <a:pt x="10507172" y="2107047"/>
                  <a:pt x="9517742" y="4665389"/>
                  <a:pt x="9517742" y="7454792"/>
                </a:cubicBezTo>
                <a:cubicBezTo>
                  <a:pt x="9517742" y="9646467"/>
                  <a:pt x="10128563" y="11695496"/>
                  <a:pt x="11189278" y="13440970"/>
                </a:cubicBezTo>
                <a:lnTo>
                  <a:pt x="11366637" y="13717588"/>
                </a:lnTo>
                <a:lnTo>
                  <a:pt x="0" y="13717588"/>
                </a:lnTo>
                <a:close/>
              </a:path>
            </a:pathLst>
          </a:custGeom>
          <a:solidFill>
            <a:schemeClr val="bg1">
              <a:lumMod val="65000"/>
            </a:schemeClr>
          </a:solidFill>
        </p:spPr>
        <p:txBody>
          <a:bodyPr wrap="square">
            <a:noAutofit/>
          </a:bodyPr>
          <a:lstStyle>
            <a:lvl1pPr marL="0" indent="0">
              <a:buNone/>
              <a:defRPr sz="400">
                <a:latin typeface="+mn-lt"/>
              </a:defRPr>
            </a:lvl1pPr>
          </a:lstStyle>
          <a:p>
            <a:endParaRPr lang="ru-RU" dirty="0"/>
          </a:p>
        </p:txBody>
      </p:sp>
      <p:sp>
        <p:nvSpPr>
          <p:cNvPr id="20" name="Текст 3"/>
          <p:cNvSpPr>
            <a:spLocks noGrp="1"/>
          </p:cNvSpPr>
          <p:nvPr>
            <p:ph type="body" sz="quarter" idx="20" hasCustomPrompt="1"/>
          </p:nvPr>
        </p:nvSpPr>
        <p:spPr>
          <a:xfrm>
            <a:off x="7665854" y="3556395"/>
            <a:ext cx="3816175" cy="539601"/>
          </a:xfrm>
          <a:prstGeom prst="rect">
            <a:avLst/>
          </a:prstGeom>
        </p:spPr>
        <p:txBody>
          <a:bodyPr numCol="1" spcCol="1080000"/>
          <a:lstStyle>
            <a:lvl1pPr algn="r">
              <a:lnSpc>
                <a:spcPct val="130000"/>
              </a:lnSpc>
              <a:defRPr lang="en-US" sz="1200" b="0" i="0" baseline="0" dirty="0">
                <a:solidFill>
                  <a:schemeClr val="bg1"/>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1" name="Текст 3"/>
          <p:cNvSpPr>
            <a:spLocks noGrp="1"/>
          </p:cNvSpPr>
          <p:nvPr>
            <p:ph type="body" sz="quarter" idx="21" hasCustomPrompt="1"/>
          </p:nvPr>
        </p:nvSpPr>
        <p:spPr>
          <a:xfrm>
            <a:off x="7665854" y="4312440"/>
            <a:ext cx="3816175" cy="539601"/>
          </a:xfrm>
          <a:prstGeom prst="rect">
            <a:avLst/>
          </a:prstGeom>
        </p:spPr>
        <p:txBody>
          <a:bodyPr numCol="1" spcCol="1080000"/>
          <a:lstStyle>
            <a:lvl1pPr algn="r">
              <a:lnSpc>
                <a:spcPct val="130000"/>
              </a:lnSpc>
              <a:defRPr lang="en-US" sz="1200" b="0" i="0" baseline="0" dirty="0">
                <a:solidFill>
                  <a:schemeClr val="bg1"/>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Tree>
    <p:extLst>
      <p:ext uri="{BB962C8B-B14F-4D97-AF65-F5344CB8AC3E}">
        <p14:creationId xmlns:p14="http://schemas.microsoft.com/office/powerpoint/2010/main" val="16503998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G39">
    <p:spTree>
      <p:nvGrpSpPr>
        <p:cNvPr id="1" name=""/>
        <p:cNvGrpSpPr/>
        <p:nvPr/>
      </p:nvGrpSpPr>
      <p:grpSpPr>
        <a:xfrm>
          <a:off x="0" y="0"/>
          <a:ext cx="0" cy="0"/>
          <a:chOff x="0" y="0"/>
          <a:chExt cx="0" cy="0"/>
        </a:xfrm>
      </p:grpSpPr>
      <p:sp>
        <p:nvSpPr>
          <p:cNvPr id="8" name="Заголовок 1"/>
          <p:cNvSpPr>
            <a:spLocks noGrp="1"/>
          </p:cNvSpPr>
          <p:nvPr>
            <p:ph type="title" hasCustomPrompt="1"/>
          </p:nvPr>
        </p:nvSpPr>
        <p:spPr>
          <a:xfrm>
            <a:off x="800855" y="837013"/>
            <a:ext cx="10595763" cy="636534"/>
          </a:xfrm>
          <a:prstGeom prst="rect">
            <a:avLst/>
          </a:prstGeom>
        </p:spPr>
        <p:txBody>
          <a:bodyPr>
            <a:noAutofit/>
          </a:bodyPr>
          <a:lstStyle>
            <a:lvl1pPr marL="0" marR="0" indent="0" algn="l" defTabSz="1218957" rtl="0" eaLnBrk="1" fontAlgn="auto" latinLnBrk="0" hangingPunct="1">
              <a:lnSpc>
                <a:spcPct val="100000"/>
              </a:lnSpc>
              <a:spcBef>
                <a:spcPct val="0"/>
              </a:spcBef>
              <a:spcAft>
                <a:spcPts val="0"/>
              </a:spcAft>
              <a:buClrTx/>
              <a:buSzTx/>
              <a:buFontTx/>
              <a:buNone/>
              <a:tabLst>
                <a:tab pos="1820407" algn="l"/>
              </a:tabLst>
              <a:defRPr lang="ru-RU" sz="3999" b="1" i="0" kern="1200" spc="0" baseline="0" dirty="0">
                <a:solidFill>
                  <a:srgbClr val="E97F00"/>
                </a:solidFill>
                <a:latin typeface="+mn-lt"/>
                <a:ea typeface="Tahoma" charset="0"/>
                <a:cs typeface="Tahoma" charset="0"/>
              </a:defRPr>
            </a:lvl1pPr>
          </a:lstStyle>
          <a:p>
            <a:r>
              <a:rPr lang="en-US" dirty="0"/>
              <a:t>SLIDE TOPIC HERE</a:t>
            </a:r>
            <a:endParaRPr lang="ru-RU" dirty="0"/>
          </a:p>
        </p:txBody>
      </p:sp>
      <p:sp>
        <p:nvSpPr>
          <p:cNvPr id="17" name="Текст 3"/>
          <p:cNvSpPr>
            <a:spLocks noGrp="1"/>
          </p:cNvSpPr>
          <p:nvPr>
            <p:ph type="body" sz="quarter" idx="20" hasCustomPrompt="1"/>
          </p:nvPr>
        </p:nvSpPr>
        <p:spPr>
          <a:xfrm>
            <a:off x="2408661" y="2638808"/>
            <a:ext cx="3419935" cy="1799992"/>
          </a:xfrm>
          <a:prstGeom prst="rect">
            <a:avLst/>
          </a:prstGeom>
        </p:spPr>
        <p:txBody>
          <a:bodyPr/>
          <a:lstStyle>
            <a:lvl1pPr>
              <a:defRPr lang="en-US" sz="1400" b="0" i="0" baseline="0" dirty="0">
                <a:solidFill>
                  <a:schemeClr val="tx2"/>
                </a:solidFill>
                <a:latin typeface="+mn-lt"/>
                <a:ea typeface="Tahoma" charset="0"/>
                <a:cs typeface="Tahoma" charset="0"/>
              </a:defRPr>
            </a:lvl1pPr>
          </a:lstStyle>
          <a:p>
            <a:pPr marL="0" lvl="0" indent="0">
              <a:lnSpc>
                <a:spcPct val="150000"/>
              </a:lnSpc>
              <a:buNone/>
            </a:pPr>
            <a:r>
              <a:rPr lang="en-US" dirty="0"/>
              <a:t>Example text</a:t>
            </a:r>
          </a:p>
        </p:txBody>
      </p:sp>
      <p:sp>
        <p:nvSpPr>
          <p:cNvPr id="21" name="Текст 3"/>
          <p:cNvSpPr>
            <a:spLocks noGrp="1"/>
          </p:cNvSpPr>
          <p:nvPr>
            <p:ph type="body" sz="quarter" idx="21" hasCustomPrompt="1"/>
          </p:nvPr>
        </p:nvSpPr>
        <p:spPr>
          <a:xfrm>
            <a:off x="6548582" y="2646428"/>
            <a:ext cx="3419935" cy="1799992"/>
          </a:xfrm>
          <a:prstGeom prst="rect">
            <a:avLst/>
          </a:prstGeom>
        </p:spPr>
        <p:txBody>
          <a:bodyPr/>
          <a:lstStyle>
            <a:lvl1pPr>
              <a:defRPr lang="en-US" sz="1400" b="0" i="0" baseline="0" dirty="0">
                <a:solidFill>
                  <a:schemeClr val="tx2"/>
                </a:solidFill>
                <a:latin typeface="+mn-lt"/>
                <a:ea typeface="Tahoma" charset="0"/>
                <a:cs typeface="Tahoma" charset="0"/>
              </a:defRPr>
            </a:lvl1pPr>
          </a:lstStyle>
          <a:p>
            <a:pPr marL="0" lvl="0" indent="0">
              <a:lnSpc>
                <a:spcPct val="150000"/>
              </a:lnSpc>
              <a:buNone/>
            </a:pPr>
            <a:r>
              <a:rPr lang="en-US" dirty="0"/>
              <a:t>Example text</a:t>
            </a:r>
          </a:p>
        </p:txBody>
      </p:sp>
    </p:spTree>
    <p:extLst>
      <p:ext uri="{BB962C8B-B14F-4D97-AF65-F5344CB8AC3E}">
        <p14:creationId xmlns:p14="http://schemas.microsoft.com/office/powerpoint/2010/main" val="42116626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G40">
    <p:spTree>
      <p:nvGrpSpPr>
        <p:cNvPr id="1" name=""/>
        <p:cNvGrpSpPr/>
        <p:nvPr/>
      </p:nvGrpSpPr>
      <p:grpSpPr>
        <a:xfrm>
          <a:off x="0" y="0"/>
          <a:ext cx="0" cy="0"/>
          <a:chOff x="0" y="0"/>
          <a:chExt cx="0" cy="0"/>
        </a:xfrm>
      </p:grpSpPr>
      <p:sp>
        <p:nvSpPr>
          <p:cNvPr id="5" name="Заголовок 1"/>
          <p:cNvSpPr>
            <a:spLocks noGrp="1"/>
          </p:cNvSpPr>
          <p:nvPr>
            <p:ph type="title" hasCustomPrompt="1"/>
          </p:nvPr>
        </p:nvSpPr>
        <p:spPr>
          <a:xfrm>
            <a:off x="776196" y="1197011"/>
            <a:ext cx="3987743" cy="1187994"/>
          </a:xfrm>
          <a:prstGeom prst="rect">
            <a:avLst/>
          </a:prstGeom>
        </p:spPr>
        <p:txBody>
          <a:bodyPr>
            <a:noAutofit/>
          </a:bodyPr>
          <a:lstStyle>
            <a:lvl1pPr marL="0" marR="0" indent="0" algn="l"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rgbClr val="E97F00"/>
                </a:solidFill>
                <a:effectLst/>
                <a:latin typeface="+mn-lt"/>
                <a:ea typeface="Tahoma" panose="020B0604030504040204" pitchFamily="34" charset="0"/>
                <a:cs typeface="DIN Pro Regular" panose="020B0504020101020102" pitchFamily="34" charset="0"/>
              </a:defRPr>
            </a:lvl1pPr>
          </a:lstStyle>
          <a:p>
            <a:r>
              <a:rPr lang="en-US" dirty="0"/>
              <a:t>SLIDE</a:t>
            </a:r>
            <a:br>
              <a:rPr lang="en-US" dirty="0"/>
            </a:br>
            <a:r>
              <a:rPr lang="en-US" dirty="0"/>
              <a:t>TOPIC HERE</a:t>
            </a:r>
            <a:endParaRPr lang="ru-RU" dirty="0"/>
          </a:p>
        </p:txBody>
      </p:sp>
      <p:sp>
        <p:nvSpPr>
          <p:cNvPr id="7" name="Текст 3"/>
          <p:cNvSpPr>
            <a:spLocks noGrp="1"/>
          </p:cNvSpPr>
          <p:nvPr>
            <p:ph type="body" sz="quarter" idx="12" hasCustomPrompt="1"/>
          </p:nvPr>
        </p:nvSpPr>
        <p:spPr>
          <a:xfrm>
            <a:off x="776195" y="2742803"/>
            <a:ext cx="3987743" cy="2411989"/>
          </a:xfrm>
          <a:prstGeom prst="rect">
            <a:avLst/>
          </a:prstGeom>
        </p:spPr>
        <p:txBody>
          <a:bodyPr numCol="1" spcCol="1080000"/>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9" name="Рисунок 8"/>
          <p:cNvSpPr>
            <a:spLocks noGrp="1"/>
          </p:cNvSpPr>
          <p:nvPr>
            <p:ph type="pic" sz="quarter" idx="25"/>
          </p:nvPr>
        </p:nvSpPr>
        <p:spPr>
          <a:xfrm>
            <a:off x="6252882" y="901175"/>
            <a:ext cx="5535651" cy="5244131"/>
          </a:xfrm>
          <a:prstGeom prst="teardrop">
            <a:avLst/>
          </a:prstGeom>
          <a:solidFill>
            <a:schemeClr val="bg1">
              <a:lumMod val="65000"/>
            </a:schemeClr>
          </a:solidFill>
        </p:spPr>
        <p:txBody>
          <a:bodyPr wrap="square">
            <a:noAutofit/>
          </a:bodyPr>
          <a:lstStyle>
            <a:lvl1pPr marL="0" indent="0">
              <a:buNone/>
              <a:defRPr sz="400">
                <a:latin typeface="+mn-lt"/>
              </a:defRPr>
            </a:lvl1pPr>
          </a:lstStyle>
          <a:p>
            <a:endParaRPr lang="ru-RU" dirty="0"/>
          </a:p>
        </p:txBody>
      </p:sp>
    </p:spTree>
    <p:extLst>
      <p:ext uri="{BB962C8B-B14F-4D97-AF65-F5344CB8AC3E}">
        <p14:creationId xmlns:p14="http://schemas.microsoft.com/office/powerpoint/2010/main" val="51534932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G41">
    <p:spTree>
      <p:nvGrpSpPr>
        <p:cNvPr id="1" name=""/>
        <p:cNvGrpSpPr/>
        <p:nvPr/>
      </p:nvGrpSpPr>
      <p:grpSpPr>
        <a:xfrm>
          <a:off x="0" y="0"/>
          <a:ext cx="0" cy="0"/>
          <a:chOff x="0" y="0"/>
          <a:chExt cx="0" cy="0"/>
        </a:xfrm>
      </p:grpSpPr>
      <p:sp>
        <p:nvSpPr>
          <p:cNvPr id="7" name="Текст 3"/>
          <p:cNvSpPr>
            <a:spLocks noGrp="1"/>
          </p:cNvSpPr>
          <p:nvPr>
            <p:ph type="body" sz="quarter" idx="12" hasCustomPrompt="1"/>
          </p:nvPr>
        </p:nvSpPr>
        <p:spPr>
          <a:xfrm>
            <a:off x="7494286" y="2657078"/>
            <a:ext cx="3987743" cy="2411989"/>
          </a:xfrm>
          <a:prstGeom prst="rect">
            <a:avLst/>
          </a:prstGeom>
        </p:spPr>
        <p:txBody>
          <a:bodyPr numCol="1" spcCol="1080000"/>
          <a:lstStyle>
            <a:lvl1pPr algn="r">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8" name="Заголовок 1"/>
          <p:cNvSpPr>
            <a:spLocks noGrp="1"/>
          </p:cNvSpPr>
          <p:nvPr>
            <p:ph type="title" hasCustomPrompt="1"/>
          </p:nvPr>
        </p:nvSpPr>
        <p:spPr>
          <a:xfrm>
            <a:off x="7494286" y="1197011"/>
            <a:ext cx="3987743" cy="1187994"/>
          </a:xfrm>
          <a:prstGeom prst="rect">
            <a:avLst/>
          </a:prstGeom>
        </p:spPr>
        <p:txBody>
          <a:bodyPr>
            <a:noAutofit/>
          </a:bodyPr>
          <a:lstStyle>
            <a:lvl1pPr marL="0" marR="0" indent="0" algn="r"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rgbClr val="E97F00"/>
                </a:solidFill>
                <a:effectLst/>
                <a:latin typeface="+mn-lt"/>
                <a:ea typeface="Tahoma" panose="020B0604030504040204" pitchFamily="34" charset="0"/>
                <a:cs typeface="DIN Pro Regular" panose="020B0504020101020102" pitchFamily="34" charset="0"/>
              </a:defRPr>
            </a:lvl1pPr>
          </a:lstStyle>
          <a:p>
            <a:r>
              <a:rPr lang="en-US" dirty="0"/>
              <a:t>SLIDE</a:t>
            </a:r>
            <a:br>
              <a:rPr lang="en-US" dirty="0"/>
            </a:br>
            <a:r>
              <a:rPr lang="en-US" dirty="0"/>
              <a:t>TOPIC HERE</a:t>
            </a:r>
            <a:endParaRPr lang="ru-RU" dirty="0"/>
          </a:p>
        </p:txBody>
      </p:sp>
      <p:sp>
        <p:nvSpPr>
          <p:cNvPr id="11" name="Рисунок 10"/>
          <p:cNvSpPr>
            <a:spLocks noGrp="1"/>
          </p:cNvSpPr>
          <p:nvPr>
            <p:ph type="pic" sz="quarter" idx="25"/>
          </p:nvPr>
        </p:nvSpPr>
        <p:spPr>
          <a:xfrm>
            <a:off x="564775" y="755711"/>
            <a:ext cx="5400583" cy="5084881"/>
          </a:xfrm>
          <a:prstGeom prst="teardrop">
            <a:avLst/>
          </a:prstGeom>
          <a:solidFill>
            <a:schemeClr val="bg1">
              <a:lumMod val="65000"/>
            </a:schemeClr>
          </a:solidFill>
        </p:spPr>
        <p:txBody>
          <a:bodyPr wrap="square">
            <a:noAutofit/>
          </a:bodyPr>
          <a:lstStyle>
            <a:lvl1pPr marL="0" indent="0">
              <a:buNone/>
              <a:defRPr sz="400">
                <a:latin typeface="+mn-lt"/>
              </a:defRPr>
            </a:lvl1pPr>
          </a:lstStyle>
          <a:p>
            <a:endParaRPr lang="ru-RU" dirty="0"/>
          </a:p>
        </p:txBody>
      </p:sp>
    </p:spTree>
    <p:extLst>
      <p:ext uri="{BB962C8B-B14F-4D97-AF65-F5344CB8AC3E}">
        <p14:creationId xmlns:p14="http://schemas.microsoft.com/office/powerpoint/2010/main" val="191788416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G44">
    <p:spTree>
      <p:nvGrpSpPr>
        <p:cNvPr id="1" name=""/>
        <p:cNvGrpSpPr/>
        <p:nvPr/>
      </p:nvGrpSpPr>
      <p:grpSpPr>
        <a:xfrm>
          <a:off x="0" y="0"/>
          <a:ext cx="0" cy="0"/>
          <a:chOff x="0" y="0"/>
          <a:chExt cx="0" cy="0"/>
        </a:xfrm>
      </p:grpSpPr>
      <p:sp>
        <p:nvSpPr>
          <p:cNvPr id="6" name="Заголовок 1"/>
          <p:cNvSpPr>
            <a:spLocks noGrp="1"/>
          </p:cNvSpPr>
          <p:nvPr>
            <p:ph type="title" hasCustomPrompt="1"/>
          </p:nvPr>
        </p:nvSpPr>
        <p:spPr>
          <a:xfrm>
            <a:off x="800856" y="837013"/>
            <a:ext cx="4215165" cy="1331993"/>
          </a:xfrm>
          <a:prstGeom prst="rect">
            <a:avLst/>
          </a:prstGeom>
        </p:spPr>
        <p:txBody>
          <a:bodyPr>
            <a:noAutofit/>
          </a:bodyPr>
          <a:lstStyle>
            <a:lvl1pPr marL="0" marR="0" indent="0" algn="l"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rgbClr val="4E4C83"/>
                </a:solidFill>
                <a:effectLst/>
                <a:latin typeface="+mn-lt"/>
                <a:ea typeface="Tahoma" panose="020B0604030504040204" pitchFamily="34" charset="0"/>
                <a:cs typeface="DIN Pro Regular" panose="020B0504020101020102" pitchFamily="34" charset="0"/>
              </a:defRPr>
            </a:lvl1pPr>
          </a:lstStyle>
          <a:p>
            <a:r>
              <a:rPr lang="en-US" dirty="0"/>
              <a:t>SLIDE</a:t>
            </a:r>
            <a:br>
              <a:rPr lang="en-US" dirty="0"/>
            </a:br>
            <a:r>
              <a:rPr lang="en-US" dirty="0"/>
              <a:t>TOPIC HERE</a:t>
            </a:r>
            <a:endParaRPr lang="ru-RU" dirty="0"/>
          </a:p>
        </p:txBody>
      </p:sp>
      <p:sp>
        <p:nvSpPr>
          <p:cNvPr id="13" name="Текст 3"/>
          <p:cNvSpPr>
            <a:spLocks noGrp="1"/>
          </p:cNvSpPr>
          <p:nvPr>
            <p:ph type="body" sz="quarter" idx="21" hasCustomPrompt="1"/>
          </p:nvPr>
        </p:nvSpPr>
        <p:spPr>
          <a:xfrm>
            <a:off x="800856" y="2601004"/>
            <a:ext cx="4215165" cy="2951986"/>
          </a:xfrm>
          <a:prstGeom prst="rect">
            <a:avLst/>
          </a:prstGeom>
        </p:spPr>
        <p:txBody>
          <a:bodyPr/>
          <a:lstStyle>
            <a:lvl1pPr algn="l">
              <a:lnSpc>
                <a:spcPct val="120000"/>
              </a:lnSpc>
              <a:spcBef>
                <a:spcPts val="636"/>
              </a:spcBef>
              <a:defRPr lang="en-US" sz="1200" b="0" i="0" kern="120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gn="l" defTabSz="1219017" rtl="0" eaLnBrk="1" latinLnBrk="0" hangingPunct="1">
              <a:lnSpc>
                <a:spcPct val="150000"/>
              </a:lnSpc>
              <a:spcBef>
                <a:spcPct val="20000"/>
              </a:spcBef>
              <a:buFont typeface="Arial" panose="020B0604020202020204" pitchFamily="34" charset="0"/>
              <a:buNone/>
            </a:pPr>
            <a:r>
              <a:rPr lang="en-US" dirty="0"/>
              <a:t>Example text</a:t>
            </a:r>
          </a:p>
        </p:txBody>
      </p:sp>
    </p:spTree>
    <p:extLst>
      <p:ext uri="{BB962C8B-B14F-4D97-AF65-F5344CB8AC3E}">
        <p14:creationId xmlns:p14="http://schemas.microsoft.com/office/powerpoint/2010/main" val="426887598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G45">
    <p:spTree>
      <p:nvGrpSpPr>
        <p:cNvPr id="1" name=""/>
        <p:cNvGrpSpPr/>
        <p:nvPr/>
      </p:nvGrpSpPr>
      <p:grpSpPr>
        <a:xfrm>
          <a:off x="0" y="0"/>
          <a:ext cx="0" cy="0"/>
          <a:chOff x="0" y="0"/>
          <a:chExt cx="0" cy="0"/>
        </a:xfrm>
      </p:grpSpPr>
      <p:sp>
        <p:nvSpPr>
          <p:cNvPr id="12" name="Текст 3"/>
          <p:cNvSpPr>
            <a:spLocks noGrp="1"/>
          </p:cNvSpPr>
          <p:nvPr>
            <p:ph type="body" sz="quarter" idx="21" hasCustomPrompt="1"/>
          </p:nvPr>
        </p:nvSpPr>
        <p:spPr>
          <a:xfrm>
            <a:off x="800855" y="2313005"/>
            <a:ext cx="10595763" cy="3239985"/>
          </a:xfrm>
          <a:prstGeom prst="rect">
            <a:avLst/>
          </a:prstGeom>
        </p:spPr>
        <p:txBody>
          <a:bodyPr/>
          <a:lstStyle>
            <a:lvl1pPr>
              <a:defRPr lang="en-US" sz="1200" b="0" i="0" kern="120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gn="l" defTabSz="1219017" rtl="0" eaLnBrk="1" latinLnBrk="0" hangingPunct="1">
              <a:lnSpc>
                <a:spcPct val="150000"/>
              </a:lnSpc>
              <a:spcBef>
                <a:spcPct val="20000"/>
              </a:spcBef>
              <a:buFont typeface="Arial" panose="020B0604020202020204" pitchFamily="34" charset="0"/>
              <a:buNone/>
            </a:pPr>
            <a:r>
              <a:rPr lang="en-US" dirty="0"/>
              <a:t>Example text</a:t>
            </a:r>
          </a:p>
        </p:txBody>
      </p:sp>
      <p:sp>
        <p:nvSpPr>
          <p:cNvPr id="4" name="Заголовок 1"/>
          <p:cNvSpPr>
            <a:spLocks noGrp="1"/>
          </p:cNvSpPr>
          <p:nvPr>
            <p:ph type="title" hasCustomPrompt="1"/>
          </p:nvPr>
        </p:nvSpPr>
        <p:spPr>
          <a:xfrm>
            <a:off x="800856" y="837013"/>
            <a:ext cx="4215165" cy="1331993"/>
          </a:xfrm>
          <a:prstGeom prst="rect">
            <a:avLst/>
          </a:prstGeom>
        </p:spPr>
        <p:txBody>
          <a:bodyPr>
            <a:noAutofit/>
          </a:bodyPr>
          <a:lstStyle>
            <a:lvl1pPr marL="0" marR="0" indent="0" algn="l"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rgbClr val="4E4C83"/>
                </a:solidFill>
                <a:effectLst/>
                <a:latin typeface="+mn-lt"/>
                <a:ea typeface="Tahoma" panose="020B0604030504040204" pitchFamily="34" charset="0"/>
                <a:cs typeface="DIN Pro Regular" panose="020B0504020101020102" pitchFamily="34" charset="0"/>
              </a:defRPr>
            </a:lvl1pPr>
          </a:lstStyle>
          <a:p>
            <a:r>
              <a:rPr lang="en-US" dirty="0"/>
              <a:t>SLIDE</a:t>
            </a:r>
            <a:br>
              <a:rPr lang="en-US" dirty="0"/>
            </a:br>
            <a:r>
              <a:rPr lang="en-US" dirty="0"/>
              <a:t>TOPIC HERE</a:t>
            </a:r>
            <a:endParaRPr lang="ru-RU" dirty="0"/>
          </a:p>
        </p:txBody>
      </p:sp>
    </p:spTree>
    <p:extLst>
      <p:ext uri="{BB962C8B-B14F-4D97-AF65-F5344CB8AC3E}">
        <p14:creationId xmlns:p14="http://schemas.microsoft.com/office/powerpoint/2010/main" val="29874586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1" name="Рисунок 20"/>
          <p:cNvSpPr>
            <a:spLocks noGrp="1"/>
          </p:cNvSpPr>
          <p:nvPr>
            <p:ph type="pic" sz="quarter" idx="15"/>
          </p:nvPr>
        </p:nvSpPr>
        <p:spPr>
          <a:xfrm>
            <a:off x="0" y="0"/>
            <a:ext cx="12192000" cy="6858000"/>
          </a:xfrm>
          <a:prstGeom prst="rect">
            <a:avLst/>
          </a:prstGeom>
          <a:solidFill>
            <a:schemeClr val="bg1">
              <a:lumMod val="65000"/>
            </a:schemeClr>
          </a:solidFill>
        </p:spPr>
        <p:txBody>
          <a:bodyPr wrap="square">
            <a:noAutofit/>
          </a:bodyPr>
          <a:lstStyle>
            <a:lvl1pPr>
              <a:defRPr sz="400">
                <a:latin typeface="+mn-lt"/>
              </a:defRPr>
            </a:lvl1pPr>
          </a:lstStyle>
          <a:p>
            <a:endParaRPr lang="ru-RU"/>
          </a:p>
        </p:txBody>
      </p:sp>
      <p:sp>
        <p:nvSpPr>
          <p:cNvPr id="8" name="Заголовок 1"/>
          <p:cNvSpPr>
            <a:spLocks noGrp="1"/>
          </p:cNvSpPr>
          <p:nvPr>
            <p:ph type="title" hasCustomPrompt="1"/>
          </p:nvPr>
        </p:nvSpPr>
        <p:spPr>
          <a:xfrm>
            <a:off x="3958122" y="2124635"/>
            <a:ext cx="4275757" cy="1124366"/>
          </a:xfrm>
          <a:prstGeom prst="rect">
            <a:avLst/>
          </a:prstGeom>
        </p:spPr>
        <p:txBody>
          <a:bodyPr>
            <a:noAutofit/>
          </a:bodyPr>
          <a:lstStyle>
            <a:lvl1pPr marL="0" marR="0" indent="0" algn="ctr" defTabSz="1219017" rtl="0" eaLnBrk="1" fontAlgn="auto" latinLnBrk="0" hangingPunct="1">
              <a:lnSpc>
                <a:spcPct val="100000"/>
              </a:lnSpc>
              <a:spcBef>
                <a:spcPct val="0"/>
              </a:spcBef>
              <a:spcAft>
                <a:spcPts val="0"/>
              </a:spcAft>
              <a:buClrTx/>
              <a:buSzTx/>
              <a:buFontTx/>
              <a:buNone/>
              <a:tabLst>
                <a:tab pos="1820498" algn="l"/>
              </a:tabLst>
              <a:defRPr lang="ru-RU" sz="6000" b="1" i="0" kern="1200" baseline="0" dirty="0">
                <a:solidFill>
                  <a:schemeClr val="bg1"/>
                </a:solidFill>
                <a:effectLst>
                  <a:outerShdw blurRad="762000" dist="381000" dir="5400000" algn="ctr" rotWithShape="0">
                    <a:schemeClr val="tx1">
                      <a:alpha val="30000"/>
                    </a:schemeClr>
                  </a:outerShdw>
                </a:effectLst>
                <a:latin typeface="+mn-lt"/>
                <a:ea typeface="Tahoma" panose="020B0604030504040204" pitchFamily="34" charset="0"/>
                <a:cs typeface="DIN Pro Regular" panose="020B0504020101020102" pitchFamily="34" charset="0"/>
              </a:defRPr>
            </a:lvl1pPr>
          </a:lstStyle>
          <a:p>
            <a:r>
              <a:rPr lang="en-US" dirty="0"/>
              <a:t>Thank You</a:t>
            </a:r>
            <a:endParaRPr lang="ru-RU" dirty="0"/>
          </a:p>
        </p:txBody>
      </p:sp>
      <p:sp>
        <p:nvSpPr>
          <p:cNvPr id="7" name="文本占位符 13"/>
          <p:cNvSpPr>
            <a:spLocks noGrp="1"/>
          </p:cNvSpPr>
          <p:nvPr>
            <p:ph type="body" sz="quarter" idx="13" hasCustomPrompt="1"/>
          </p:nvPr>
        </p:nvSpPr>
        <p:spPr>
          <a:xfrm>
            <a:off x="3555725" y="3739189"/>
            <a:ext cx="5079756" cy="296271"/>
          </a:xfrm>
          <a:prstGeom prst="rect">
            <a:avLst/>
          </a:prstGeom>
        </p:spPr>
        <p:txBody>
          <a:bodyPr vert="horz" anchor="ctr">
            <a:noAutofit/>
          </a:bodyPr>
          <a:lstStyle>
            <a:lvl1pPr marL="0" indent="0" algn="ctr">
              <a:buNone/>
              <a:defRPr sz="1500" b="0">
                <a:solidFill>
                  <a:schemeClr val="bg1"/>
                </a:solidFill>
                <a:latin typeface="+mn-lt"/>
                <a:cs typeface="DIN Pro Regular" panose="020B0504020101020102" pitchFamily="34" charset="0"/>
              </a:defRPr>
            </a:lvl1pPr>
            <a:lvl2pPr marL="457109" indent="0">
              <a:buNone/>
              <a:defRPr/>
            </a:lvl2pPr>
            <a:lvl3pPr marL="914216" indent="0">
              <a:buNone/>
              <a:defRPr/>
            </a:lvl3pPr>
            <a:lvl4pPr marL="1371325" indent="0">
              <a:buNone/>
              <a:defRPr/>
            </a:lvl4pPr>
            <a:lvl5pPr marL="1828435" indent="0">
              <a:buNone/>
              <a:defRPr/>
            </a:lvl5pPr>
          </a:lstStyle>
          <a:p>
            <a:pPr lvl="0"/>
            <a:r>
              <a:rPr lang="en-US" altLang="zh-CN" dirty="0"/>
              <a:t>Signature</a:t>
            </a:r>
          </a:p>
        </p:txBody>
      </p:sp>
      <p:sp>
        <p:nvSpPr>
          <p:cNvPr id="9" name="文本占位符 13"/>
          <p:cNvSpPr>
            <a:spLocks noGrp="1"/>
          </p:cNvSpPr>
          <p:nvPr>
            <p:ph type="body" sz="quarter" idx="11" hasCustomPrompt="1"/>
          </p:nvPr>
        </p:nvSpPr>
        <p:spPr>
          <a:xfrm>
            <a:off x="3555725" y="4035460"/>
            <a:ext cx="5079756" cy="296271"/>
          </a:xfrm>
          <a:prstGeom prst="rect">
            <a:avLst/>
          </a:prstGeom>
        </p:spPr>
        <p:txBody>
          <a:bodyPr vert="horz" anchor="ctr">
            <a:noAutofit/>
          </a:bodyPr>
          <a:lstStyle>
            <a:lvl1pPr marL="0" indent="0" algn="ctr">
              <a:buNone/>
              <a:defRPr sz="1500" b="0">
                <a:solidFill>
                  <a:schemeClr val="bg1"/>
                </a:solidFill>
                <a:latin typeface="+mn-lt"/>
                <a:cs typeface="DIN Pro Regular" panose="020B0504020101020102" pitchFamily="34" charset="0"/>
              </a:defRPr>
            </a:lvl1pPr>
            <a:lvl2pPr marL="457109" indent="0">
              <a:buNone/>
              <a:defRPr/>
            </a:lvl2pPr>
            <a:lvl3pPr marL="914216" indent="0">
              <a:buNone/>
              <a:defRPr/>
            </a:lvl3pPr>
            <a:lvl4pPr marL="1371325" indent="0">
              <a:buNone/>
              <a:defRPr/>
            </a:lvl4pPr>
            <a:lvl5pPr marL="1828435" indent="0">
              <a:buNone/>
              <a:defRPr/>
            </a:lvl5pPr>
          </a:lstStyle>
          <a:p>
            <a:pPr lvl="0"/>
            <a:r>
              <a:rPr lang="en-US" altLang="zh-CN" dirty="0"/>
              <a:t>Date</a:t>
            </a:r>
            <a:endParaRPr lang="zh-CN" altLang="en-US" dirty="0"/>
          </a:p>
        </p:txBody>
      </p:sp>
    </p:spTree>
    <p:extLst>
      <p:ext uri="{BB962C8B-B14F-4D97-AF65-F5344CB8AC3E}">
        <p14:creationId xmlns:p14="http://schemas.microsoft.com/office/powerpoint/2010/main" val="2952708612"/>
      </p:ext>
    </p:extLst>
  </p:cSld>
  <p:clrMapOvr>
    <a:masterClrMapping/>
  </p:clrMapOvr>
  <p:extLst>
    <p:ext uri="{DCECCB84-F9BA-43D5-87BE-67443E8EF086}">
      <p15:sldGuideLst xmlns:p15="http://schemas.microsoft.com/office/powerpoint/2012/main">
        <p15:guide id="1" orient="horz" pos="4321">
          <p15:clr>
            <a:srgbClr val="FBAE40"/>
          </p15:clr>
        </p15:guide>
        <p15:guide id="2" pos="768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Title Only">
    <p:bg>
      <p:bgPr>
        <a:solidFill>
          <a:srgbClr val="F2F2F2"/>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11534803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47" name="think-cell Slide" r:id="rId4" imgW="286" imgH="286" progId="TCLayout.ActiveDocument.1">
                  <p:embed/>
                </p:oleObj>
              </mc:Choice>
              <mc:Fallback>
                <p:oleObj name="think-cell Slide" r:id="rId4" imgW="286" imgH="286"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24" name="Picture 23"/>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04" y="283"/>
            <a:ext cx="12190992" cy="6857433"/>
          </a:xfrm>
          <a:prstGeom prst="rect">
            <a:avLst/>
          </a:prstGeom>
        </p:spPr>
      </p:pic>
      <p:sp>
        <p:nvSpPr>
          <p:cNvPr id="7" name="Copyright" hidden="1"/>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ea typeface="+mn-ea"/>
                <a:cs typeface="+mn-cs"/>
                <a:sym typeface="Trebuchet MS" panose="020B0603020202020204" pitchFamily="34" charset="0"/>
              </a:rPr>
              <a:t>Copyright © 2023 by Boston Consulting Group. All rights reserved.</a:t>
            </a:r>
          </a:p>
        </p:txBody>
      </p:sp>
      <p:sp>
        <p:nvSpPr>
          <p:cNvPr id="5" name="Title 4"/>
          <p:cNvSpPr>
            <a:spLocks noGrp="1"/>
          </p:cNvSpPr>
          <p:nvPr>
            <p:ph type="title" hasCustomPrompt="1"/>
          </p:nvPr>
        </p:nvSpPr>
        <p:spPr>
          <a:xfrm>
            <a:off x="776196" y="477014"/>
            <a:ext cx="10711612" cy="555138"/>
          </a:xfrm>
          <a:prstGeom prst="rect">
            <a:avLst/>
          </a:prstGeom>
        </p:spPr>
        <p:txBody>
          <a:bodyPr vert="horz" lIns="91440" tIns="45720" rIns="91440" bIns="45720">
            <a:noAutofit/>
          </a:bodyPr>
          <a:lstStyle>
            <a:lvl1pPr algn="ctr">
              <a:defRPr lang="en-US" sz="3599" b="1" i="0" baseline="0" dirty="0">
                <a:solidFill>
                  <a:srgbClr val="4E4C83"/>
                </a:solidFill>
                <a:latin typeface="+mn-lt"/>
              </a:defRPr>
            </a:lvl1pPr>
          </a:lstStyle>
          <a:p>
            <a:pPr marL="0" marR="0" lvl="0" indent="0" algn="ctr" defTabSz="1219017" fontAlgn="auto">
              <a:lnSpc>
                <a:spcPct val="100000"/>
              </a:lnSpc>
              <a:spcAft>
                <a:spcPts val="0"/>
              </a:spcAft>
              <a:buClrTx/>
              <a:buSzTx/>
              <a:buFontTx/>
              <a:tabLst>
                <a:tab pos="1820225" algn="l"/>
              </a:tabLst>
            </a:pPr>
            <a:r>
              <a:rPr lang="en-US"/>
              <a:t>Click to add title</a:t>
            </a:r>
          </a:p>
        </p:txBody>
      </p:sp>
    </p:spTree>
    <p:extLst>
      <p:ext uri="{BB962C8B-B14F-4D97-AF65-F5344CB8AC3E}">
        <p14:creationId xmlns:p14="http://schemas.microsoft.com/office/powerpoint/2010/main" val="2453799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Text and Image">
    <p:spTree>
      <p:nvGrpSpPr>
        <p:cNvPr id="1" name=""/>
        <p:cNvGrpSpPr/>
        <p:nvPr/>
      </p:nvGrpSpPr>
      <p:grpSpPr>
        <a:xfrm>
          <a:off x="0" y="0"/>
          <a:ext cx="0" cy="0"/>
          <a:chOff x="0" y="0"/>
          <a:chExt cx="0" cy="0"/>
        </a:xfrm>
      </p:grpSpPr>
      <p:sp>
        <p:nvSpPr>
          <p:cNvPr id="20" name="Рисунок 21"/>
          <p:cNvSpPr>
            <a:spLocks noGrp="1"/>
          </p:cNvSpPr>
          <p:nvPr>
            <p:ph type="pic" sz="quarter" idx="15"/>
          </p:nvPr>
        </p:nvSpPr>
        <p:spPr>
          <a:xfrm>
            <a:off x="3327083" y="2457005"/>
            <a:ext cx="5544255" cy="3059986"/>
          </a:xfrm>
          <a:prstGeom prst="rect">
            <a:avLst/>
          </a:prstGeom>
          <a:pattFill prst="lgCheck">
            <a:fgClr>
              <a:schemeClr val="bg1"/>
            </a:fgClr>
            <a:bgClr>
              <a:schemeClr val="bg1">
                <a:lumMod val="75000"/>
              </a:schemeClr>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a:defRPr sz="400">
                <a:latin typeface="+mn-lt"/>
              </a:defRPr>
            </a:lvl1pPr>
          </a:lstStyle>
          <a:p>
            <a:pPr algn="ctr"/>
            <a:endParaRPr lang="ru-RU" dirty="0"/>
          </a:p>
        </p:txBody>
      </p:sp>
      <p:sp>
        <p:nvSpPr>
          <p:cNvPr id="22" name="Текст 3"/>
          <p:cNvSpPr>
            <a:spLocks noGrp="1"/>
          </p:cNvSpPr>
          <p:nvPr>
            <p:ph type="body" sz="quarter" idx="12" hasCustomPrompt="1"/>
          </p:nvPr>
        </p:nvSpPr>
        <p:spPr>
          <a:xfrm>
            <a:off x="9617238" y="4292996"/>
            <a:ext cx="1806700" cy="1302292"/>
          </a:xfrm>
          <a:prstGeom prst="rect">
            <a:avLst/>
          </a:prstGeom>
        </p:spPr>
        <p:txBody>
          <a:bodyPr/>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3" name="Текст 3"/>
          <p:cNvSpPr>
            <a:spLocks noGrp="1"/>
          </p:cNvSpPr>
          <p:nvPr>
            <p:ph type="body" sz="quarter" idx="16" hasCustomPrompt="1"/>
          </p:nvPr>
        </p:nvSpPr>
        <p:spPr>
          <a:xfrm>
            <a:off x="774485" y="4292996"/>
            <a:ext cx="1806700" cy="1302292"/>
          </a:xfrm>
          <a:prstGeom prst="rect">
            <a:avLst/>
          </a:prstGeom>
        </p:spPr>
        <p:txBody>
          <a:bodyPr/>
          <a:lstStyle>
            <a:lvl1pPr algn="r">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4" name="Текст 3"/>
          <p:cNvSpPr>
            <a:spLocks noGrp="1"/>
          </p:cNvSpPr>
          <p:nvPr>
            <p:ph type="body" sz="quarter" idx="17" hasCustomPrompt="1"/>
          </p:nvPr>
        </p:nvSpPr>
        <p:spPr>
          <a:xfrm>
            <a:off x="774485" y="2457005"/>
            <a:ext cx="1806700" cy="1302292"/>
          </a:xfrm>
          <a:prstGeom prst="rect">
            <a:avLst/>
          </a:prstGeom>
        </p:spPr>
        <p:txBody>
          <a:bodyPr/>
          <a:lstStyle>
            <a:lvl1pPr algn="r">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5" name="Текст 3"/>
          <p:cNvSpPr>
            <a:spLocks noGrp="1"/>
          </p:cNvSpPr>
          <p:nvPr>
            <p:ph type="body" sz="quarter" idx="18" hasCustomPrompt="1"/>
          </p:nvPr>
        </p:nvSpPr>
        <p:spPr>
          <a:xfrm>
            <a:off x="9617237" y="2457005"/>
            <a:ext cx="1806700" cy="1302292"/>
          </a:xfrm>
          <a:prstGeom prst="rect">
            <a:avLst/>
          </a:prstGeom>
        </p:spPr>
        <p:txBody>
          <a:bodyPr/>
          <a:lstStyle>
            <a:lvl1pPr algn="l">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6" name="Заголовок 1"/>
          <p:cNvSpPr>
            <a:spLocks noGrp="1"/>
          </p:cNvSpPr>
          <p:nvPr>
            <p:ph type="title" hasCustomPrompt="1"/>
          </p:nvPr>
        </p:nvSpPr>
        <p:spPr>
          <a:xfrm>
            <a:off x="800855" y="657014"/>
            <a:ext cx="10443046" cy="683523"/>
          </a:xfrm>
          <a:prstGeom prst="rect">
            <a:avLst/>
          </a:prstGeom>
          <a:effectLst/>
        </p:spPr>
        <p:txBody>
          <a:bodyPr>
            <a:noAutofit/>
          </a:bodyPr>
          <a:lstStyle>
            <a:lvl1pPr marL="0" marR="0" indent="0" algn="ctr" defTabSz="1218957" rtl="0" eaLnBrk="1" fontAlgn="auto" latinLnBrk="0" hangingPunct="1">
              <a:lnSpc>
                <a:spcPct val="100000"/>
              </a:lnSpc>
              <a:spcBef>
                <a:spcPct val="0"/>
              </a:spcBef>
              <a:spcAft>
                <a:spcPts val="0"/>
              </a:spcAft>
              <a:buClrTx/>
              <a:buSzTx/>
              <a:buFontTx/>
              <a:buNone/>
              <a:tabLst>
                <a:tab pos="1820407" algn="l"/>
              </a:tabLst>
              <a:defRPr lang="ru-RU" sz="3999" b="1" i="0" kern="1200" spc="0" baseline="0" dirty="0">
                <a:solidFill>
                  <a:srgbClr val="4E4C83"/>
                </a:solidFill>
                <a:effectLst/>
                <a:latin typeface="+mn-lt"/>
                <a:ea typeface="Tahoma" charset="0"/>
                <a:cs typeface="DIN Pro Regular" panose="020B0504020101020102" pitchFamily="34" charset="0"/>
              </a:defRPr>
            </a:lvl1pPr>
          </a:lstStyle>
          <a:p>
            <a:r>
              <a:rPr lang="en-US" dirty="0"/>
              <a:t>Topic</a:t>
            </a:r>
            <a:endParaRPr lang="ru-RU" dirty="0"/>
          </a:p>
        </p:txBody>
      </p:sp>
    </p:spTree>
    <p:extLst>
      <p:ext uri="{BB962C8B-B14F-4D97-AF65-F5344CB8AC3E}">
        <p14:creationId xmlns:p14="http://schemas.microsoft.com/office/powerpoint/2010/main" val="152261788"/>
      </p:ext>
    </p:extLst>
  </p:cSld>
  <p:clrMapOvr>
    <a:masterClrMapping/>
  </p:clrMapOvr>
  <p:extLst>
    <p:ext uri="{DCECCB84-F9BA-43D5-87BE-67443E8EF086}">
      <p15:sldGuideLst xmlns:p15="http://schemas.microsoft.com/office/powerpoint/2012/main">
        <p15:guide id="1" orient="horz" pos="4320">
          <p15:clr>
            <a:srgbClr val="FBAE40"/>
          </p15:clr>
        </p15:guide>
        <p15:guide id="2" pos="76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Topic">
    <p:spTree>
      <p:nvGrpSpPr>
        <p:cNvPr id="1" name=""/>
        <p:cNvGrpSpPr/>
        <p:nvPr/>
      </p:nvGrpSpPr>
      <p:grpSpPr>
        <a:xfrm>
          <a:off x="0" y="0"/>
          <a:ext cx="0" cy="0"/>
          <a:chOff x="0" y="0"/>
          <a:chExt cx="0" cy="0"/>
        </a:xfrm>
      </p:grpSpPr>
      <p:sp>
        <p:nvSpPr>
          <p:cNvPr id="7" name="Текст 3"/>
          <p:cNvSpPr>
            <a:spLocks noGrp="1"/>
          </p:cNvSpPr>
          <p:nvPr>
            <p:ph type="body" sz="quarter" idx="12" hasCustomPrompt="1"/>
          </p:nvPr>
        </p:nvSpPr>
        <p:spPr>
          <a:xfrm>
            <a:off x="776196" y="2853003"/>
            <a:ext cx="10711612" cy="2916383"/>
          </a:xfrm>
          <a:prstGeom prst="rect">
            <a:avLst/>
          </a:prstGeom>
        </p:spPr>
        <p:txBody>
          <a:bodyPr/>
          <a:lstStyle>
            <a:lvl1pPr>
              <a:lnSpc>
                <a:spcPct val="130000"/>
              </a:lnSpc>
              <a:defRPr lang="en-US" sz="1200" b="0" i="0" baseline="0" dirty="0">
                <a:solidFill>
                  <a:srgbClr val="4E4C83"/>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8" name="Заголовок 1"/>
          <p:cNvSpPr>
            <a:spLocks noGrp="1"/>
          </p:cNvSpPr>
          <p:nvPr>
            <p:ph type="title" hasCustomPrompt="1"/>
          </p:nvPr>
        </p:nvSpPr>
        <p:spPr>
          <a:xfrm>
            <a:off x="776195" y="1197011"/>
            <a:ext cx="4275757" cy="1187994"/>
          </a:xfrm>
          <a:prstGeom prst="rect">
            <a:avLst/>
          </a:prstGeom>
        </p:spPr>
        <p:txBody>
          <a:bodyPr>
            <a:noAutofit/>
          </a:bodyPr>
          <a:lstStyle>
            <a:lvl1pPr marL="0" marR="0" indent="0" algn="l" defTabSz="1219017" rtl="0" eaLnBrk="1" fontAlgn="auto" latinLnBrk="0" hangingPunct="1">
              <a:lnSpc>
                <a:spcPct val="100000"/>
              </a:lnSpc>
              <a:spcBef>
                <a:spcPct val="0"/>
              </a:spcBef>
              <a:spcAft>
                <a:spcPts val="0"/>
              </a:spcAft>
              <a:buClrTx/>
              <a:buSzTx/>
              <a:buFontTx/>
              <a:buNone/>
              <a:tabLst>
                <a:tab pos="1820498" algn="l"/>
              </a:tabLst>
              <a:defRPr sz="3599" b="1" i="0" baseline="0">
                <a:solidFill>
                  <a:srgbClr val="E97F00"/>
                </a:solidFill>
                <a:latin typeface="+mn-lt"/>
                <a:ea typeface="Tahoma" panose="020B0604030504040204" pitchFamily="34" charset="0"/>
                <a:cs typeface="DIN Pro Regular" panose="020B0504020101020102" pitchFamily="34" charset="0"/>
              </a:defRPr>
            </a:lvl1pPr>
          </a:lstStyle>
          <a:p>
            <a:r>
              <a:rPr lang="en-US" dirty="0"/>
              <a:t>SLIDE</a:t>
            </a:r>
            <a:br>
              <a:rPr lang="en-US" dirty="0"/>
            </a:br>
            <a:r>
              <a:rPr lang="en-US" dirty="0"/>
              <a:t>TOPIC HERE</a:t>
            </a:r>
            <a:endParaRPr lang="ru-RU" dirty="0"/>
          </a:p>
        </p:txBody>
      </p:sp>
    </p:spTree>
    <p:extLst>
      <p:ext uri="{BB962C8B-B14F-4D97-AF65-F5344CB8AC3E}">
        <p14:creationId xmlns:p14="http://schemas.microsoft.com/office/powerpoint/2010/main" val="2331276386"/>
      </p:ext>
    </p:extLst>
  </p:cSld>
  <p:clrMapOvr>
    <a:masterClrMapping/>
  </p:clrMapOvr>
  <p:extLst>
    <p:ext uri="{DCECCB84-F9BA-43D5-87BE-67443E8EF086}">
      <p15:sldGuideLst xmlns:p15="http://schemas.microsoft.com/office/powerpoint/2012/main">
        <p15:guide id="1" orient="horz" pos="4320">
          <p15:clr>
            <a:srgbClr val="FBAE40"/>
          </p15:clr>
        </p15:guide>
        <p15:guide id="2" pos="76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Topic 2">
    <p:spTree>
      <p:nvGrpSpPr>
        <p:cNvPr id="1" name=""/>
        <p:cNvGrpSpPr/>
        <p:nvPr/>
      </p:nvGrpSpPr>
      <p:grpSpPr>
        <a:xfrm>
          <a:off x="0" y="0"/>
          <a:ext cx="0" cy="0"/>
          <a:chOff x="0" y="0"/>
          <a:chExt cx="0" cy="0"/>
        </a:xfrm>
      </p:grpSpPr>
      <p:sp>
        <p:nvSpPr>
          <p:cNvPr id="7" name="Текст 3"/>
          <p:cNvSpPr>
            <a:spLocks noGrp="1"/>
          </p:cNvSpPr>
          <p:nvPr>
            <p:ph type="body" sz="quarter" idx="12" hasCustomPrompt="1"/>
          </p:nvPr>
        </p:nvSpPr>
        <p:spPr>
          <a:xfrm>
            <a:off x="776196" y="2385005"/>
            <a:ext cx="10711612" cy="3384381"/>
          </a:xfrm>
          <a:prstGeom prst="rect">
            <a:avLst/>
          </a:prstGeom>
        </p:spPr>
        <p:txBody>
          <a:bodyPr numCol="2" spcCol="1080000"/>
          <a:lstStyle>
            <a:lvl1pPr>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8" name="Заголовок 1"/>
          <p:cNvSpPr>
            <a:spLocks noGrp="1"/>
          </p:cNvSpPr>
          <p:nvPr>
            <p:ph type="title" hasCustomPrompt="1"/>
          </p:nvPr>
        </p:nvSpPr>
        <p:spPr>
          <a:xfrm>
            <a:off x="776195" y="1197011"/>
            <a:ext cx="6902076" cy="1187994"/>
          </a:xfrm>
          <a:prstGeom prst="rect">
            <a:avLst/>
          </a:prstGeom>
        </p:spPr>
        <p:txBody>
          <a:bodyPr>
            <a:noAutofit/>
          </a:bodyPr>
          <a:lstStyle>
            <a:lvl1pPr marL="0" marR="0" indent="0" algn="l" defTabSz="1219017" rtl="0" eaLnBrk="1" fontAlgn="auto" latinLnBrk="0" hangingPunct="1">
              <a:lnSpc>
                <a:spcPct val="100000"/>
              </a:lnSpc>
              <a:spcBef>
                <a:spcPct val="0"/>
              </a:spcBef>
              <a:spcAft>
                <a:spcPts val="0"/>
              </a:spcAft>
              <a:buClrTx/>
              <a:buSzTx/>
              <a:buFontTx/>
              <a:buNone/>
              <a:tabLst>
                <a:tab pos="1820498" algn="l"/>
              </a:tabLst>
              <a:defRPr sz="3599" b="1" i="0" baseline="0">
                <a:solidFill>
                  <a:srgbClr val="E97F00"/>
                </a:solidFill>
                <a:latin typeface="+mn-lt"/>
                <a:ea typeface="Tahoma" panose="020B0604030504040204" pitchFamily="34" charset="0"/>
                <a:cs typeface="DIN Pro Regular" panose="020B0504020101020102" pitchFamily="34" charset="0"/>
              </a:defRPr>
            </a:lvl1pPr>
          </a:lstStyle>
          <a:p>
            <a:r>
              <a:rPr lang="en-US" dirty="0"/>
              <a:t>SLIDE TOPIC HERE</a:t>
            </a:r>
            <a:endParaRPr lang="ru-RU" dirty="0"/>
          </a:p>
        </p:txBody>
      </p:sp>
    </p:spTree>
    <p:extLst>
      <p:ext uri="{BB962C8B-B14F-4D97-AF65-F5344CB8AC3E}">
        <p14:creationId xmlns:p14="http://schemas.microsoft.com/office/powerpoint/2010/main" val="827450794"/>
      </p:ext>
    </p:extLst>
  </p:cSld>
  <p:clrMapOvr>
    <a:masterClrMapping/>
  </p:clrMapOvr>
  <p:extLst>
    <p:ext uri="{DCECCB84-F9BA-43D5-87BE-67443E8EF086}">
      <p15:sldGuideLst xmlns:p15="http://schemas.microsoft.com/office/powerpoint/2012/main">
        <p15:guide id="1" orient="horz" pos="4320">
          <p15:clr>
            <a:srgbClr val="FBAE40"/>
          </p15:clr>
        </p15:guide>
        <p15:guide id="2" pos="76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Welcome 1">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1572874" cy="6858000"/>
          </a:xfrm>
          <a:prstGeom prst="rect">
            <a:avLst/>
          </a:prstGeom>
        </p:spPr>
      </p:pic>
      <p:sp>
        <p:nvSpPr>
          <p:cNvPr id="9" name="Текст 3"/>
          <p:cNvSpPr>
            <a:spLocks noGrp="1"/>
          </p:cNvSpPr>
          <p:nvPr>
            <p:ph type="body" sz="quarter" idx="12" hasCustomPrompt="1"/>
          </p:nvPr>
        </p:nvSpPr>
        <p:spPr>
          <a:xfrm>
            <a:off x="5987995" y="2222609"/>
            <a:ext cx="5463811" cy="2411989"/>
          </a:xfrm>
          <a:prstGeom prst="rect">
            <a:avLst/>
          </a:prstGeom>
          <a:effectLst/>
        </p:spPr>
        <p:txBody>
          <a:bodyPr numCol="2" spcCol="1080000"/>
          <a:lstStyle>
            <a:lvl1pPr>
              <a:lnSpc>
                <a:spcPct val="130000"/>
              </a:lnSpc>
              <a:defRPr lang="en-US" sz="1200" b="0" i="0" baseline="0" dirty="0">
                <a:solidFill>
                  <a:schemeClr val="tx2"/>
                </a:solidFill>
                <a:effectLst/>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10" name="Заголовок 1"/>
          <p:cNvSpPr>
            <a:spLocks noGrp="1"/>
          </p:cNvSpPr>
          <p:nvPr>
            <p:ph type="title" hasCustomPrompt="1"/>
          </p:nvPr>
        </p:nvSpPr>
        <p:spPr>
          <a:xfrm>
            <a:off x="767755" y="2816606"/>
            <a:ext cx="3915740" cy="1223994"/>
          </a:xfrm>
          <a:prstGeom prst="rect">
            <a:avLst/>
          </a:prstGeom>
          <a:effectLst/>
        </p:spPr>
        <p:txBody>
          <a:bodyPr>
            <a:noAutofit/>
          </a:bodyPr>
          <a:lstStyle>
            <a:lvl1pPr marL="0" marR="0" indent="0" algn="r" defTabSz="1219017" rtl="0" eaLnBrk="1" fontAlgn="auto" latinLnBrk="0" hangingPunct="1">
              <a:lnSpc>
                <a:spcPct val="100000"/>
              </a:lnSpc>
              <a:spcBef>
                <a:spcPct val="0"/>
              </a:spcBef>
              <a:spcAft>
                <a:spcPts val="0"/>
              </a:spcAft>
              <a:buClrTx/>
              <a:buSzTx/>
              <a:buFontTx/>
              <a:buNone/>
              <a:tabLst>
                <a:tab pos="1820498" algn="l"/>
              </a:tabLst>
              <a:defRPr sz="3599" b="1" i="0" baseline="0">
                <a:solidFill>
                  <a:srgbClr val="E97F00"/>
                </a:solidFill>
                <a:effectLst/>
                <a:latin typeface="+mn-lt"/>
                <a:ea typeface="Tahoma" panose="020B0604030504040204" pitchFamily="34" charset="0"/>
                <a:cs typeface="DIN Pro Regular" panose="020B0504020101020102" pitchFamily="34" charset="0"/>
              </a:defRPr>
            </a:lvl1pPr>
          </a:lstStyle>
          <a:p>
            <a:r>
              <a:rPr lang="en-US" dirty="0"/>
              <a:t>WELCOME MESSAGE</a:t>
            </a:r>
            <a:endParaRPr lang="ru-RU" dirty="0"/>
          </a:p>
        </p:txBody>
      </p:sp>
    </p:spTree>
    <p:extLst>
      <p:ext uri="{BB962C8B-B14F-4D97-AF65-F5344CB8AC3E}">
        <p14:creationId xmlns:p14="http://schemas.microsoft.com/office/powerpoint/2010/main" val="2233574149"/>
      </p:ext>
    </p:extLst>
  </p:cSld>
  <p:clrMapOvr>
    <a:masterClrMapping/>
  </p:clrMapOvr>
  <p:extLst>
    <p:ext uri="{DCECCB84-F9BA-43D5-87BE-67443E8EF086}">
      <p15:sldGuideLst xmlns:p15="http://schemas.microsoft.com/office/powerpoint/2012/main">
        <p15:guide id="1" orient="horz" pos="4320">
          <p15:clr>
            <a:srgbClr val="FBAE40"/>
          </p15:clr>
        </p15:guide>
        <p15:guide id="2" pos="768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elcome 2">
    <p:spTree>
      <p:nvGrpSpPr>
        <p:cNvPr id="1" name=""/>
        <p:cNvGrpSpPr/>
        <p:nvPr/>
      </p:nvGrpSpPr>
      <p:grpSpPr>
        <a:xfrm>
          <a:off x="0" y="0"/>
          <a:ext cx="0" cy="0"/>
          <a:chOff x="0" y="0"/>
          <a:chExt cx="0" cy="0"/>
        </a:xfrm>
      </p:grpSpPr>
      <p:sp>
        <p:nvSpPr>
          <p:cNvPr id="4" name="Текст 3"/>
          <p:cNvSpPr>
            <a:spLocks noGrp="1"/>
          </p:cNvSpPr>
          <p:nvPr>
            <p:ph type="body" sz="quarter" idx="12" hasCustomPrompt="1"/>
          </p:nvPr>
        </p:nvSpPr>
        <p:spPr>
          <a:xfrm>
            <a:off x="5987995" y="2222609"/>
            <a:ext cx="5463811" cy="2411989"/>
          </a:xfrm>
          <a:prstGeom prst="rect">
            <a:avLst/>
          </a:prstGeom>
        </p:spPr>
        <p:txBody>
          <a:bodyPr numCol="1" spcCol="1080000"/>
          <a:lstStyle>
            <a:lvl1pPr>
              <a:lnSpc>
                <a:spcPct val="130000"/>
              </a:lnSpc>
              <a:defRPr lang="en-US" sz="1200" b="0" i="0" baseline="0" dirty="0">
                <a:solidFill>
                  <a:schemeClr val="tx2"/>
                </a:solidFill>
                <a:effectLst/>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5" name="Заголовок 1"/>
          <p:cNvSpPr>
            <a:spLocks noGrp="1"/>
          </p:cNvSpPr>
          <p:nvPr>
            <p:ph type="title" hasCustomPrompt="1"/>
          </p:nvPr>
        </p:nvSpPr>
        <p:spPr>
          <a:xfrm>
            <a:off x="767755" y="2816606"/>
            <a:ext cx="3915740" cy="1223994"/>
          </a:xfrm>
          <a:prstGeom prst="rect">
            <a:avLst/>
          </a:prstGeom>
        </p:spPr>
        <p:txBody>
          <a:bodyPr>
            <a:noAutofit/>
          </a:bodyPr>
          <a:lstStyle>
            <a:lvl1pPr marL="0" marR="0" indent="0" algn="r"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rgbClr val="4E4C83"/>
                </a:solidFill>
                <a:effectLst/>
                <a:latin typeface="+mn-lt"/>
                <a:ea typeface="Tahoma" panose="020B0604030504040204" pitchFamily="34" charset="0"/>
                <a:cs typeface="DIN Pro Regular" panose="020B0504020101020102" pitchFamily="34" charset="0"/>
              </a:defRPr>
            </a:lvl1pPr>
          </a:lstStyle>
          <a:p>
            <a:r>
              <a:rPr lang="en-US" dirty="0"/>
              <a:t>WELCOME MESSAGE</a:t>
            </a:r>
            <a:endParaRPr lang="ru-RU" dirty="0"/>
          </a:p>
        </p:txBody>
      </p:sp>
    </p:spTree>
    <p:extLst>
      <p:ext uri="{BB962C8B-B14F-4D97-AF65-F5344CB8AC3E}">
        <p14:creationId xmlns:p14="http://schemas.microsoft.com/office/powerpoint/2010/main" val="1355642895"/>
      </p:ext>
    </p:extLst>
  </p:cSld>
  <p:clrMapOvr>
    <a:masterClrMapping/>
  </p:clrMapOvr>
  <p:extLst>
    <p:ext uri="{DCECCB84-F9BA-43D5-87BE-67443E8EF086}">
      <p15:sldGuideLst xmlns:p15="http://schemas.microsoft.com/office/powerpoint/2012/main">
        <p15:guide id="1" orient="horz" pos="4320">
          <p15:clr>
            <a:srgbClr val="FBAE40"/>
          </p15:clr>
        </p15:guide>
        <p15:guide id="2" pos="768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opic4">
    <p:spTree>
      <p:nvGrpSpPr>
        <p:cNvPr id="1" name=""/>
        <p:cNvGrpSpPr/>
        <p:nvPr/>
      </p:nvGrpSpPr>
      <p:grpSpPr>
        <a:xfrm>
          <a:off x="0" y="0"/>
          <a:ext cx="0" cy="0"/>
          <a:chOff x="0" y="0"/>
          <a:chExt cx="0" cy="0"/>
        </a:xfrm>
      </p:grpSpPr>
      <p:sp>
        <p:nvSpPr>
          <p:cNvPr id="5" name="Текст 3"/>
          <p:cNvSpPr>
            <a:spLocks noGrp="1"/>
          </p:cNvSpPr>
          <p:nvPr>
            <p:ph type="body" sz="quarter" idx="13" hasCustomPrompt="1"/>
          </p:nvPr>
        </p:nvSpPr>
        <p:spPr>
          <a:xfrm>
            <a:off x="2180260" y="4472995"/>
            <a:ext cx="3303712" cy="1223994"/>
          </a:xfrm>
          <a:prstGeom prst="rect">
            <a:avLst/>
          </a:prstGeom>
        </p:spPr>
        <p:txBody>
          <a:bodyPr numCol="1" spcCol="1080000"/>
          <a:lstStyle>
            <a:lvl1pPr>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11" name="Текст 3"/>
          <p:cNvSpPr>
            <a:spLocks noGrp="1"/>
          </p:cNvSpPr>
          <p:nvPr>
            <p:ph type="body" sz="quarter" idx="16" hasCustomPrompt="1"/>
          </p:nvPr>
        </p:nvSpPr>
        <p:spPr>
          <a:xfrm>
            <a:off x="2180260" y="2817003"/>
            <a:ext cx="3303712" cy="1223994"/>
          </a:xfrm>
          <a:prstGeom prst="rect">
            <a:avLst/>
          </a:prstGeom>
        </p:spPr>
        <p:txBody>
          <a:bodyPr numCol="1" spcCol="1080000"/>
          <a:lstStyle>
            <a:lvl1pPr>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13" name="Текст 3"/>
          <p:cNvSpPr>
            <a:spLocks noGrp="1"/>
          </p:cNvSpPr>
          <p:nvPr>
            <p:ph type="body" sz="quarter" idx="17" hasCustomPrompt="1"/>
          </p:nvPr>
        </p:nvSpPr>
        <p:spPr>
          <a:xfrm>
            <a:off x="776195" y="2817003"/>
            <a:ext cx="1143613" cy="1223994"/>
          </a:xfrm>
          <a:prstGeom prst="rect">
            <a:avLst/>
          </a:prstGeom>
        </p:spPr>
        <p:txBody>
          <a:bodyPr numCol="1" spcCol="1080000" anchor="ctr"/>
          <a:lstStyle>
            <a:lvl1pPr>
              <a:lnSpc>
                <a:spcPct val="130000"/>
              </a:lnSpc>
              <a:defRPr lang="en-US" sz="5400" b="1" i="0" baseline="0" dirty="0">
                <a:solidFill>
                  <a:schemeClr val="bg1">
                    <a:lumMod val="75000"/>
                  </a:schemeClr>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ru-RU" dirty="0"/>
              <a:t>01</a:t>
            </a:r>
            <a:endParaRPr lang="en-US" dirty="0"/>
          </a:p>
        </p:txBody>
      </p:sp>
      <p:sp>
        <p:nvSpPr>
          <p:cNvPr id="14" name="Текст 3"/>
          <p:cNvSpPr>
            <a:spLocks noGrp="1"/>
          </p:cNvSpPr>
          <p:nvPr>
            <p:ph type="body" sz="quarter" idx="18" hasCustomPrompt="1"/>
          </p:nvPr>
        </p:nvSpPr>
        <p:spPr>
          <a:xfrm>
            <a:off x="776195" y="4472995"/>
            <a:ext cx="1143613" cy="1223994"/>
          </a:xfrm>
          <a:prstGeom prst="rect">
            <a:avLst/>
          </a:prstGeom>
        </p:spPr>
        <p:txBody>
          <a:bodyPr numCol="1" spcCol="1080000" anchor="ctr"/>
          <a:lstStyle>
            <a:lvl1pPr>
              <a:lnSpc>
                <a:spcPct val="130000"/>
              </a:lnSpc>
              <a:defRPr lang="en-US" sz="5400" b="1" i="0" baseline="0" dirty="0">
                <a:solidFill>
                  <a:schemeClr val="bg1">
                    <a:lumMod val="75000"/>
                  </a:schemeClr>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ru-RU" dirty="0"/>
              <a:t>01</a:t>
            </a:r>
            <a:endParaRPr lang="en-US" dirty="0"/>
          </a:p>
        </p:txBody>
      </p:sp>
      <p:sp>
        <p:nvSpPr>
          <p:cNvPr id="15" name="Текст 3"/>
          <p:cNvSpPr>
            <a:spLocks noGrp="1"/>
          </p:cNvSpPr>
          <p:nvPr>
            <p:ph type="body" sz="quarter" idx="19" hasCustomPrompt="1"/>
          </p:nvPr>
        </p:nvSpPr>
        <p:spPr>
          <a:xfrm>
            <a:off x="6744030" y="2817003"/>
            <a:ext cx="1143613" cy="1223994"/>
          </a:xfrm>
          <a:prstGeom prst="rect">
            <a:avLst/>
          </a:prstGeom>
        </p:spPr>
        <p:txBody>
          <a:bodyPr numCol="1" spcCol="1080000" anchor="ctr"/>
          <a:lstStyle>
            <a:lvl1pPr>
              <a:lnSpc>
                <a:spcPct val="130000"/>
              </a:lnSpc>
              <a:defRPr lang="en-US" sz="5400" b="1" i="0" baseline="0" dirty="0">
                <a:solidFill>
                  <a:schemeClr val="bg1">
                    <a:lumMod val="75000"/>
                  </a:schemeClr>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ru-RU" dirty="0"/>
              <a:t>01</a:t>
            </a:r>
            <a:endParaRPr lang="en-US" dirty="0"/>
          </a:p>
        </p:txBody>
      </p:sp>
      <p:sp>
        <p:nvSpPr>
          <p:cNvPr id="16" name="Текст 3"/>
          <p:cNvSpPr>
            <a:spLocks noGrp="1"/>
          </p:cNvSpPr>
          <p:nvPr>
            <p:ph type="body" sz="quarter" idx="20" hasCustomPrompt="1"/>
          </p:nvPr>
        </p:nvSpPr>
        <p:spPr>
          <a:xfrm>
            <a:off x="6744030" y="4472995"/>
            <a:ext cx="1143613" cy="1223994"/>
          </a:xfrm>
          <a:prstGeom prst="rect">
            <a:avLst/>
          </a:prstGeom>
        </p:spPr>
        <p:txBody>
          <a:bodyPr numCol="1" spcCol="1080000" anchor="ctr"/>
          <a:lstStyle>
            <a:lvl1pPr>
              <a:lnSpc>
                <a:spcPct val="130000"/>
              </a:lnSpc>
              <a:defRPr lang="en-US" sz="5400" b="1" i="0" baseline="0" dirty="0">
                <a:solidFill>
                  <a:schemeClr val="bg1">
                    <a:lumMod val="75000"/>
                  </a:schemeClr>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ru-RU" dirty="0"/>
              <a:t>01</a:t>
            </a:r>
            <a:endParaRPr lang="en-US" dirty="0"/>
          </a:p>
        </p:txBody>
      </p:sp>
      <p:sp>
        <p:nvSpPr>
          <p:cNvPr id="18" name="Текст 3"/>
          <p:cNvSpPr>
            <a:spLocks noGrp="1"/>
          </p:cNvSpPr>
          <p:nvPr>
            <p:ph type="body" sz="quarter" idx="21" hasCustomPrompt="1"/>
          </p:nvPr>
        </p:nvSpPr>
        <p:spPr>
          <a:xfrm>
            <a:off x="8148094" y="4472995"/>
            <a:ext cx="3303712" cy="1223994"/>
          </a:xfrm>
          <a:prstGeom prst="rect">
            <a:avLst/>
          </a:prstGeom>
        </p:spPr>
        <p:txBody>
          <a:bodyPr numCol="1" spcCol="1080000"/>
          <a:lstStyle>
            <a:lvl1pPr>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19" name="Текст 3"/>
          <p:cNvSpPr>
            <a:spLocks noGrp="1"/>
          </p:cNvSpPr>
          <p:nvPr>
            <p:ph type="body" sz="quarter" idx="22" hasCustomPrompt="1"/>
          </p:nvPr>
        </p:nvSpPr>
        <p:spPr>
          <a:xfrm>
            <a:off x="8148094" y="2817003"/>
            <a:ext cx="3303712" cy="1223994"/>
          </a:xfrm>
          <a:prstGeom prst="rect">
            <a:avLst/>
          </a:prstGeom>
        </p:spPr>
        <p:txBody>
          <a:bodyPr numCol="1" spcCol="1080000"/>
          <a:lstStyle>
            <a:lvl1pPr>
              <a:lnSpc>
                <a:spcPct val="130000"/>
              </a:lnSpc>
              <a:defRPr lang="en-US" sz="1200" b="0" i="0" baseline="0" dirty="0">
                <a:solidFill>
                  <a:schemeClr val="tx2"/>
                </a:solidFill>
                <a:latin typeface="+mn-lt"/>
                <a:ea typeface="Tahoma" panose="020B0604030504040204" pitchFamily="34" charset="0"/>
                <a:cs typeface="DIN Pro Regular" panose="020B0504020101020102" pitchFamily="34" charset="0"/>
              </a:defRPr>
            </a:lvl1pPr>
          </a:lstStyle>
          <a:p>
            <a:pPr marL="0" lvl="0" indent="0">
              <a:lnSpc>
                <a:spcPct val="150000"/>
              </a:lnSpc>
              <a:buNone/>
            </a:pPr>
            <a:r>
              <a:rPr lang="en-US" dirty="0"/>
              <a:t>Example text</a:t>
            </a:r>
          </a:p>
        </p:txBody>
      </p:sp>
      <p:sp>
        <p:nvSpPr>
          <p:cNvPr id="21" name="Заголовок 1"/>
          <p:cNvSpPr>
            <a:spLocks noGrp="1"/>
          </p:cNvSpPr>
          <p:nvPr>
            <p:ph type="title" hasCustomPrompt="1"/>
          </p:nvPr>
        </p:nvSpPr>
        <p:spPr>
          <a:xfrm>
            <a:off x="776195" y="1197011"/>
            <a:ext cx="4275757" cy="1187994"/>
          </a:xfrm>
          <a:prstGeom prst="rect">
            <a:avLst/>
          </a:prstGeom>
        </p:spPr>
        <p:txBody>
          <a:bodyPr>
            <a:noAutofit/>
          </a:bodyPr>
          <a:lstStyle>
            <a:lvl1pPr marL="0" marR="0" indent="0" algn="l" defTabSz="1219017" rtl="0" eaLnBrk="1" fontAlgn="auto" latinLnBrk="0" hangingPunct="1">
              <a:lnSpc>
                <a:spcPct val="100000"/>
              </a:lnSpc>
              <a:spcBef>
                <a:spcPct val="0"/>
              </a:spcBef>
              <a:spcAft>
                <a:spcPts val="0"/>
              </a:spcAft>
              <a:buClrTx/>
              <a:buSzTx/>
              <a:buFontTx/>
              <a:buNone/>
              <a:tabLst>
                <a:tab pos="1820498" algn="l"/>
              </a:tabLst>
              <a:defRPr lang="ru-RU" sz="3599" b="1" i="0" kern="1200" baseline="0" dirty="0">
                <a:solidFill>
                  <a:srgbClr val="E97F00"/>
                </a:solidFill>
                <a:effectLst/>
                <a:latin typeface="+mn-lt"/>
                <a:ea typeface="Tahoma" panose="020B0604030504040204" pitchFamily="34" charset="0"/>
                <a:cs typeface="DIN Pro Regular" panose="020B0504020101020102" pitchFamily="34" charset="0"/>
              </a:defRPr>
            </a:lvl1pPr>
          </a:lstStyle>
          <a:p>
            <a:r>
              <a:rPr lang="en-US" dirty="0"/>
              <a:t>SLIDE</a:t>
            </a:r>
            <a:br>
              <a:rPr lang="en-US" dirty="0"/>
            </a:br>
            <a:r>
              <a:rPr lang="en-US" dirty="0"/>
              <a:t>TOPIC HERE</a:t>
            </a:r>
            <a:endParaRPr lang="ru-RU" dirty="0"/>
          </a:p>
        </p:txBody>
      </p:sp>
    </p:spTree>
    <p:extLst>
      <p:ext uri="{BB962C8B-B14F-4D97-AF65-F5344CB8AC3E}">
        <p14:creationId xmlns:p14="http://schemas.microsoft.com/office/powerpoint/2010/main" val="1647376683"/>
      </p:ext>
    </p:extLst>
  </p:cSld>
  <p:clrMapOvr>
    <a:masterClrMapping/>
  </p:clrMapOvr>
  <p:extLst>
    <p:ext uri="{DCECCB84-F9BA-43D5-87BE-67443E8EF086}">
      <p15:sldGuideLst xmlns:p15="http://schemas.microsoft.com/office/powerpoint/2012/main">
        <p15:guide id="1" orient="horz" pos="4320">
          <p15:clr>
            <a:srgbClr val="FBAE40"/>
          </p15:clr>
        </p15:guide>
        <p15:guide id="2" pos="768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100000">
              <a:schemeClr val="bg1"/>
            </a:gs>
            <a:gs pos="0">
              <a:schemeClr val="bg1"/>
            </a:gs>
          </a:gsLst>
          <a:lin ang="5400000" scaled="1"/>
          <a:tileRect/>
        </a:gra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40">
            <a:extLst>
              <a:ext uri="{28A0092B-C50C-407E-A947-70E740481C1C}">
                <a14:useLocalDpi xmlns:a14="http://schemas.microsoft.com/office/drawing/2010/main" val="0"/>
              </a:ext>
            </a:extLst>
          </a:blip>
          <a:stretch>
            <a:fillRect/>
          </a:stretch>
        </p:blipFill>
        <p:spPr>
          <a:xfrm>
            <a:off x="504" y="283"/>
            <a:ext cx="12190992" cy="6857433"/>
          </a:xfrm>
          <a:prstGeom prst="rect">
            <a:avLst/>
          </a:prstGeom>
        </p:spPr>
      </p:pic>
    </p:spTree>
    <p:extLst>
      <p:ext uri="{BB962C8B-B14F-4D97-AF65-F5344CB8AC3E}">
        <p14:creationId xmlns:p14="http://schemas.microsoft.com/office/powerpoint/2010/main" val="407118428"/>
      </p:ext>
    </p:extLst>
  </p:cSld>
  <p:clrMap bg1="lt1" tx1="dk1" bg2="lt2" tx2="dk2" accent1="accent1" accent2="accent2" accent3="accent3" accent4="accent4" accent5="accent5" accent6="accent6" hlink="hlink" folHlink="folHlink"/>
  <p:sldLayoutIdLst>
    <p:sldLayoutId id="2147483661" r:id="rId1"/>
    <p:sldLayoutId id="2147483706" r:id="rId2"/>
    <p:sldLayoutId id="2147483707"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1" r:id="rId12"/>
    <p:sldLayoutId id="2147483672" r:id="rId13"/>
    <p:sldLayoutId id="2147483673" r:id="rId14"/>
    <p:sldLayoutId id="2147483674" r:id="rId15"/>
    <p:sldLayoutId id="2147483675" r:id="rId16"/>
    <p:sldLayoutId id="2147483676" r:id="rId17"/>
    <p:sldLayoutId id="2147483677" r:id="rId18"/>
    <p:sldLayoutId id="2147483678" r:id="rId19"/>
    <p:sldLayoutId id="2147483679" r:id="rId20"/>
    <p:sldLayoutId id="2147483680" r:id="rId21"/>
    <p:sldLayoutId id="2147483681" r:id="rId22"/>
    <p:sldLayoutId id="2147483683" r:id="rId23"/>
    <p:sldLayoutId id="2147483684" r:id="rId24"/>
    <p:sldLayoutId id="2147483686" r:id="rId25"/>
    <p:sldLayoutId id="2147483687" r:id="rId26"/>
    <p:sldLayoutId id="2147483682" r:id="rId27"/>
    <p:sldLayoutId id="2147483685" r:id="rId28"/>
    <p:sldLayoutId id="2147483689" r:id="rId29"/>
    <p:sldLayoutId id="2147483691" r:id="rId30"/>
    <p:sldLayoutId id="2147483694" r:id="rId31"/>
    <p:sldLayoutId id="2147483700" r:id="rId32"/>
    <p:sldLayoutId id="2147483701" r:id="rId33"/>
    <p:sldLayoutId id="2147483702" r:id="rId34"/>
    <p:sldLayoutId id="2147483704" r:id="rId35"/>
    <p:sldLayoutId id="2147483705" r:id="rId36"/>
    <p:sldLayoutId id="2147483670" r:id="rId37"/>
    <p:sldLayoutId id="2147483709" r:id="rId38"/>
  </p:sldLayoutIdLst>
  <p:hf sldNum="0" hdr="0" ftr="0" dt="0"/>
  <p:txStyles>
    <p:titleStyle>
      <a:lvl1pPr algn="ctr" defTabSz="1219017" rtl="0" eaLnBrk="1" latinLnBrk="0" hangingPunct="1">
        <a:spcBef>
          <a:spcPct val="0"/>
        </a:spcBef>
        <a:buNone/>
        <a:defRPr sz="5849" kern="1200">
          <a:solidFill>
            <a:schemeClr val="tx1"/>
          </a:solidFill>
          <a:latin typeface="+mj-lt"/>
          <a:ea typeface="+mj-ea"/>
          <a:cs typeface="+mj-cs"/>
        </a:defRPr>
      </a:lvl1pPr>
    </p:titleStyle>
    <p:bodyStyle>
      <a:lvl1pPr marL="457132" indent="-457132" algn="l" defTabSz="1219017" rtl="0" eaLnBrk="1" latinLnBrk="0" hangingPunct="1">
        <a:spcBef>
          <a:spcPct val="20000"/>
        </a:spcBef>
        <a:buFont typeface="Arial" panose="020B0604020202020204" pitchFamily="34" charset="0"/>
        <a:buChar char="•"/>
        <a:defRPr sz="4249" kern="1200">
          <a:solidFill>
            <a:schemeClr val="tx1"/>
          </a:solidFill>
          <a:latin typeface="+mn-lt"/>
          <a:ea typeface="+mn-ea"/>
          <a:cs typeface="+mn-cs"/>
        </a:defRPr>
      </a:lvl1pPr>
      <a:lvl2pPr marL="990451" indent="-380943" algn="l" defTabSz="1219017" rtl="0" eaLnBrk="1" latinLnBrk="0" hangingPunct="1">
        <a:spcBef>
          <a:spcPct val="20000"/>
        </a:spcBef>
        <a:buFont typeface="Arial" panose="020B0604020202020204" pitchFamily="34" charset="0"/>
        <a:buChar char="–"/>
        <a:defRPr sz="3749" kern="1200">
          <a:solidFill>
            <a:schemeClr val="tx1"/>
          </a:solidFill>
          <a:latin typeface="+mn-lt"/>
          <a:ea typeface="+mn-ea"/>
          <a:cs typeface="+mn-cs"/>
        </a:defRPr>
      </a:lvl2pPr>
      <a:lvl3pPr marL="1523771" indent="-304754" algn="l" defTabSz="1219017" rtl="0" eaLnBrk="1" latinLnBrk="0" hangingPunct="1">
        <a:spcBef>
          <a:spcPct val="20000"/>
        </a:spcBef>
        <a:buFont typeface="Arial" panose="020B0604020202020204" pitchFamily="34" charset="0"/>
        <a:buChar char="•"/>
        <a:defRPr sz="3199" kern="1200">
          <a:solidFill>
            <a:schemeClr val="tx1"/>
          </a:solidFill>
          <a:latin typeface="+mn-lt"/>
          <a:ea typeface="+mn-ea"/>
          <a:cs typeface="+mn-cs"/>
        </a:defRPr>
      </a:lvl3pPr>
      <a:lvl4pPr marL="2133280" indent="-304754" algn="l" defTabSz="1219017" rtl="0" eaLnBrk="1" latinLnBrk="0" hangingPunct="1">
        <a:spcBef>
          <a:spcPct val="20000"/>
        </a:spcBef>
        <a:buFont typeface="Arial" panose="020B0604020202020204" pitchFamily="34" charset="0"/>
        <a:buChar char="–"/>
        <a:defRPr sz="2649" kern="1200">
          <a:solidFill>
            <a:schemeClr val="tx1"/>
          </a:solidFill>
          <a:latin typeface="+mn-lt"/>
          <a:ea typeface="+mn-ea"/>
          <a:cs typeface="+mn-cs"/>
        </a:defRPr>
      </a:lvl4pPr>
      <a:lvl5pPr marL="2742788" indent="-304754" algn="l" defTabSz="1219017" rtl="0" eaLnBrk="1" latinLnBrk="0" hangingPunct="1">
        <a:spcBef>
          <a:spcPct val="20000"/>
        </a:spcBef>
        <a:buFont typeface="Arial" panose="020B0604020202020204" pitchFamily="34" charset="0"/>
        <a:buChar char="»"/>
        <a:defRPr sz="2649" kern="1200">
          <a:solidFill>
            <a:schemeClr val="tx1"/>
          </a:solidFill>
          <a:latin typeface="+mn-lt"/>
          <a:ea typeface="+mn-ea"/>
          <a:cs typeface="+mn-cs"/>
        </a:defRPr>
      </a:lvl5pPr>
      <a:lvl6pPr marL="3352297" indent="-304754" algn="l" defTabSz="1219017" rtl="0" eaLnBrk="1" latinLnBrk="0" hangingPunct="1">
        <a:spcBef>
          <a:spcPct val="20000"/>
        </a:spcBef>
        <a:buFont typeface="Arial" panose="020B0604020202020204" pitchFamily="34" charset="0"/>
        <a:buChar char="•"/>
        <a:defRPr sz="2649" kern="1200">
          <a:solidFill>
            <a:schemeClr val="tx1"/>
          </a:solidFill>
          <a:latin typeface="+mn-lt"/>
          <a:ea typeface="+mn-ea"/>
          <a:cs typeface="+mn-cs"/>
        </a:defRPr>
      </a:lvl6pPr>
      <a:lvl7pPr marL="3961805" indent="-304754" algn="l" defTabSz="1219017" rtl="0" eaLnBrk="1" latinLnBrk="0" hangingPunct="1">
        <a:spcBef>
          <a:spcPct val="20000"/>
        </a:spcBef>
        <a:buFont typeface="Arial" panose="020B0604020202020204" pitchFamily="34" charset="0"/>
        <a:buChar char="•"/>
        <a:defRPr sz="2649" kern="1200">
          <a:solidFill>
            <a:schemeClr val="tx1"/>
          </a:solidFill>
          <a:latin typeface="+mn-lt"/>
          <a:ea typeface="+mn-ea"/>
          <a:cs typeface="+mn-cs"/>
        </a:defRPr>
      </a:lvl7pPr>
      <a:lvl8pPr marL="4571314" indent="-304754" algn="l" defTabSz="1219017" rtl="0" eaLnBrk="1" latinLnBrk="0" hangingPunct="1">
        <a:spcBef>
          <a:spcPct val="20000"/>
        </a:spcBef>
        <a:buFont typeface="Arial" panose="020B0604020202020204" pitchFamily="34" charset="0"/>
        <a:buChar char="•"/>
        <a:defRPr sz="2649" kern="1200">
          <a:solidFill>
            <a:schemeClr val="tx1"/>
          </a:solidFill>
          <a:latin typeface="+mn-lt"/>
          <a:ea typeface="+mn-ea"/>
          <a:cs typeface="+mn-cs"/>
        </a:defRPr>
      </a:lvl8pPr>
      <a:lvl9pPr marL="5180823" indent="-304754" algn="l" defTabSz="1219017" rtl="0" eaLnBrk="1" latinLnBrk="0" hangingPunct="1">
        <a:spcBef>
          <a:spcPct val="20000"/>
        </a:spcBef>
        <a:buFont typeface="Arial" panose="020B0604020202020204" pitchFamily="34" charset="0"/>
        <a:buChar char="•"/>
        <a:defRPr sz="2649" kern="1200">
          <a:solidFill>
            <a:schemeClr val="tx1"/>
          </a:solidFill>
          <a:latin typeface="+mn-lt"/>
          <a:ea typeface="+mn-ea"/>
          <a:cs typeface="+mn-cs"/>
        </a:defRPr>
      </a:lvl9pPr>
    </p:bodyStyle>
    <p:otherStyle>
      <a:defPPr>
        <a:defRPr lang="ru-RU"/>
      </a:defPPr>
      <a:lvl1pPr marL="0" algn="l" defTabSz="1219017" rtl="0" eaLnBrk="1" latinLnBrk="0" hangingPunct="1">
        <a:defRPr sz="2400" kern="1200">
          <a:solidFill>
            <a:schemeClr val="tx1"/>
          </a:solidFill>
          <a:latin typeface="+mn-lt"/>
          <a:ea typeface="+mn-ea"/>
          <a:cs typeface="+mn-cs"/>
        </a:defRPr>
      </a:lvl1pPr>
      <a:lvl2pPr marL="609509" algn="l" defTabSz="1219017" rtl="0" eaLnBrk="1" latinLnBrk="0" hangingPunct="1">
        <a:defRPr sz="2400" kern="1200">
          <a:solidFill>
            <a:schemeClr val="tx1"/>
          </a:solidFill>
          <a:latin typeface="+mn-lt"/>
          <a:ea typeface="+mn-ea"/>
          <a:cs typeface="+mn-cs"/>
        </a:defRPr>
      </a:lvl2pPr>
      <a:lvl3pPr marL="1219017" algn="l" defTabSz="1219017" rtl="0" eaLnBrk="1" latinLnBrk="0" hangingPunct="1">
        <a:defRPr sz="2400" kern="1200">
          <a:solidFill>
            <a:schemeClr val="tx1"/>
          </a:solidFill>
          <a:latin typeface="+mn-lt"/>
          <a:ea typeface="+mn-ea"/>
          <a:cs typeface="+mn-cs"/>
        </a:defRPr>
      </a:lvl3pPr>
      <a:lvl4pPr marL="1828526" algn="l" defTabSz="1219017" rtl="0" eaLnBrk="1" latinLnBrk="0" hangingPunct="1">
        <a:defRPr sz="2400" kern="1200">
          <a:solidFill>
            <a:schemeClr val="tx1"/>
          </a:solidFill>
          <a:latin typeface="+mn-lt"/>
          <a:ea typeface="+mn-ea"/>
          <a:cs typeface="+mn-cs"/>
        </a:defRPr>
      </a:lvl4pPr>
      <a:lvl5pPr marL="2438034" algn="l" defTabSz="1219017" rtl="0" eaLnBrk="1" latinLnBrk="0" hangingPunct="1">
        <a:defRPr sz="2400" kern="1200">
          <a:solidFill>
            <a:schemeClr val="tx1"/>
          </a:solidFill>
          <a:latin typeface="+mn-lt"/>
          <a:ea typeface="+mn-ea"/>
          <a:cs typeface="+mn-cs"/>
        </a:defRPr>
      </a:lvl5pPr>
      <a:lvl6pPr marL="3047543" algn="l" defTabSz="1219017" rtl="0" eaLnBrk="1" latinLnBrk="0" hangingPunct="1">
        <a:defRPr sz="2400" kern="1200">
          <a:solidFill>
            <a:schemeClr val="tx1"/>
          </a:solidFill>
          <a:latin typeface="+mn-lt"/>
          <a:ea typeface="+mn-ea"/>
          <a:cs typeface="+mn-cs"/>
        </a:defRPr>
      </a:lvl6pPr>
      <a:lvl7pPr marL="3657051" algn="l" defTabSz="1219017" rtl="0" eaLnBrk="1" latinLnBrk="0" hangingPunct="1">
        <a:defRPr sz="2400" kern="1200">
          <a:solidFill>
            <a:schemeClr val="tx1"/>
          </a:solidFill>
          <a:latin typeface="+mn-lt"/>
          <a:ea typeface="+mn-ea"/>
          <a:cs typeface="+mn-cs"/>
        </a:defRPr>
      </a:lvl7pPr>
      <a:lvl8pPr marL="4266560" algn="l" defTabSz="1219017" rtl="0" eaLnBrk="1" latinLnBrk="0" hangingPunct="1">
        <a:defRPr sz="2400" kern="1200">
          <a:solidFill>
            <a:schemeClr val="tx1"/>
          </a:solidFill>
          <a:latin typeface="+mn-lt"/>
          <a:ea typeface="+mn-ea"/>
          <a:cs typeface="+mn-cs"/>
        </a:defRPr>
      </a:lvl8pPr>
      <a:lvl9pPr marL="4876069" algn="l" defTabSz="121901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Layout" Target="../slideLayouts/slideLayout3.xml"/><Relationship Id="rId6" Type="http://schemas.openxmlformats.org/officeDocument/2006/relationships/image" Target="../media/image10.png"/><Relationship Id="rId11" Type="http://schemas.openxmlformats.org/officeDocument/2006/relationships/image" Target="../media/image17.svg"/><Relationship Id="rId5" Type="http://schemas.openxmlformats.org/officeDocument/2006/relationships/image" Target="../media/image11.svg"/><Relationship Id="rId10" Type="http://schemas.openxmlformats.org/officeDocument/2006/relationships/image" Target="../media/image12.png"/><Relationship Id="rId4" Type="http://schemas.openxmlformats.org/officeDocument/2006/relationships/image" Target="../media/image9.png"/><Relationship Id="rId9" Type="http://schemas.openxmlformats.org/officeDocument/2006/relationships/image" Target="../media/image15.sv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8.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6.emf"/><Relationship Id="rId5" Type="http://schemas.openxmlformats.org/officeDocument/2006/relationships/oleObject" Target="../embeddings/oleObject2.bin"/><Relationship Id="rId4"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81048" y="2945431"/>
            <a:ext cx="9218963" cy="1003154"/>
          </a:xfrm>
        </p:spPr>
        <p:txBody>
          <a:bodyPr/>
          <a:lstStyle/>
          <a:p>
            <a:r>
              <a:rPr lang="en-US" dirty="0" smtClean="0"/>
              <a:t>Disaster </a:t>
            </a:r>
            <a:r>
              <a:rPr lang="en-US" dirty="0"/>
              <a:t>Risk Reduction Working Group </a:t>
            </a:r>
            <a:r>
              <a:rPr lang="en-US" dirty="0" smtClean="0"/>
              <a:t/>
            </a:r>
            <a:br>
              <a:rPr lang="en-US" dirty="0" smtClean="0"/>
            </a:br>
            <a:endParaRPr lang="en-US" b="0" dirty="0"/>
          </a:p>
        </p:txBody>
      </p:sp>
      <p:sp>
        <p:nvSpPr>
          <p:cNvPr id="3" name="Subtitle 2"/>
          <p:cNvSpPr>
            <a:spLocks noGrp="1"/>
          </p:cNvSpPr>
          <p:nvPr>
            <p:ph type="subTitle" idx="1"/>
          </p:nvPr>
        </p:nvSpPr>
        <p:spPr>
          <a:xfrm>
            <a:off x="1291721" y="3609660"/>
            <a:ext cx="9218963" cy="408302"/>
          </a:xfrm>
        </p:spPr>
        <p:txBody>
          <a:bodyPr/>
          <a:lstStyle/>
          <a:p>
            <a:r>
              <a:rPr lang="en-US" sz="2400" b="0" dirty="0" smtClean="0"/>
              <a:t>30 </a:t>
            </a:r>
            <a:r>
              <a:rPr lang="en-US" sz="2400" b="0" dirty="0"/>
              <a:t>March 2023, </a:t>
            </a:r>
            <a:r>
              <a:rPr lang="en-US" sz="2400" b="0" dirty="0" err="1" smtClean="0"/>
              <a:t>Gandhinagar</a:t>
            </a:r>
            <a:r>
              <a:rPr lang="en-US" sz="2400" b="0" dirty="0" smtClean="0"/>
              <a:t>, Gujarat</a:t>
            </a:r>
            <a:endParaRPr lang="en-US" sz="2400" b="0" dirty="0"/>
          </a:p>
        </p:txBody>
      </p:sp>
    </p:spTree>
    <p:extLst>
      <p:ext uri="{BB962C8B-B14F-4D97-AF65-F5344CB8AC3E}">
        <p14:creationId xmlns:p14="http://schemas.microsoft.com/office/powerpoint/2010/main" val="10143975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4390" y="421884"/>
            <a:ext cx="10796308" cy="856710"/>
          </a:xfrm>
        </p:spPr>
        <p:txBody>
          <a:bodyPr/>
          <a:lstStyle/>
          <a:p>
            <a:r>
              <a:rPr lang="en-US" dirty="0" smtClean="0"/>
              <a:t>3.  Financing frameworks for DRR: </a:t>
            </a:r>
            <a:r>
              <a:rPr lang="en-US" sz="2800" b="0" dirty="0" smtClean="0">
                <a:solidFill>
                  <a:schemeClr val="tx1"/>
                </a:solidFill>
              </a:rPr>
              <a:t>increasing public &amp; private investments</a:t>
            </a:r>
            <a:endParaRPr lang="en-US" sz="2800" b="0" dirty="0">
              <a:solidFill>
                <a:schemeClr val="tx1"/>
              </a:solidFill>
            </a:endParaRPr>
          </a:p>
        </p:txBody>
      </p:sp>
      <p:sp>
        <p:nvSpPr>
          <p:cNvPr id="5" name="Content Placeholder 2"/>
          <p:cNvSpPr txBox="1">
            <a:spLocks/>
          </p:cNvSpPr>
          <p:nvPr/>
        </p:nvSpPr>
        <p:spPr>
          <a:xfrm>
            <a:off x="654317" y="1560942"/>
            <a:ext cx="10690553" cy="4902200"/>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Aft>
                <a:spcPts val="1200"/>
              </a:spcAft>
            </a:pPr>
            <a:r>
              <a:rPr lang="en-US" sz="2400" dirty="0" smtClean="0">
                <a:solidFill>
                  <a:srgbClr val="E97F00"/>
                </a:solidFill>
                <a:cs typeface="Calibri"/>
              </a:rPr>
              <a:t>Mainstreaming vs. Ring-fencing </a:t>
            </a:r>
            <a:r>
              <a:rPr lang="en-US" sz="2400" dirty="0" smtClean="0">
                <a:cs typeface="Calibri"/>
              </a:rPr>
              <a:t>DRR Financing</a:t>
            </a:r>
          </a:p>
          <a:p>
            <a:pPr algn="just">
              <a:spcAft>
                <a:spcPts val="1200"/>
              </a:spcAft>
            </a:pPr>
            <a:r>
              <a:rPr lang="en-US" sz="2400" dirty="0" smtClean="0">
                <a:solidFill>
                  <a:srgbClr val="E97F00"/>
                </a:solidFill>
                <a:cs typeface="Calibri"/>
              </a:rPr>
              <a:t>Legal </a:t>
            </a:r>
            <a:r>
              <a:rPr lang="en-US" sz="2400" dirty="0">
                <a:solidFill>
                  <a:srgbClr val="E97F00"/>
                </a:solidFill>
                <a:cs typeface="Calibri"/>
              </a:rPr>
              <a:t>and Formal Framework </a:t>
            </a:r>
            <a:r>
              <a:rPr lang="en-US" sz="2400" dirty="0">
                <a:cs typeface="Calibri"/>
              </a:rPr>
              <a:t>for DRR Financing</a:t>
            </a:r>
          </a:p>
          <a:p>
            <a:pPr algn="just">
              <a:spcAft>
                <a:spcPts val="1200"/>
              </a:spcAft>
            </a:pPr>
            <a:r>
              <a:rPr lang="en-US" sz="2400" dirty="0" smtClean="0">
                <a:solidFill>
                  <a:srgbClr val="000000"/>
                </a:solidFill>
              </a:rPr>
              <a:t>Diversified </a:t>
            </a:r>
            <a:r>
              <a:rPr lang="en-US" sz="2400" dirty="0">
                <a:solidFill>
                  <a:srgbClr val="000000"/>
                </a:solidFill>
              </a:rPr>
              <a:t>financial frameworks</a:t>
            </a:r>
          </a:p>
          <a:p>
            <a:pPr algn="just">
              <a:spcAft>
                <a:spcPts val="1200"/>
              </a:spcAft>
            </a:pPr>
            <a:r>
              <a:rPr lang="en-US" sz="2400" dirty="0">
                <a:solidFill>
                  <a:srgbClr val="000000"/>
                </a:solidFill>
                <a:cs typeface="Calibri"/>
              </a:rPr>
              <a:t>Address the </a:t>
            </a:r>
            <a:r>
              <a:rPr lang="en-US" sz="2400" dirty="0">
                <a:solidFill>
                  <a:srgbClr val="E97F00"/>
                </a:solidFill>
                <a:cs typeface="Calibri"/>
              </a:rPr>
              <a:t>entire spectrum </a:t>
            </a:r>
            <a:r>
              <a:rPr lang="en-US" sz="2400" dirty="0">
                <a:solidFill>
                  <a:srgbClr val="000000"/>
                </a:solidFill>
                <a:cs typeface="Calibri"/>
              </a:rPr>
              <a:t>of Disaster Risk Management needs</a:t>
            </a:r>
          </a:p>
          <a:p>
            <a:pPr algn="just">
              <a:spcAft>
                <a:spcPts val="1200"/>
              </a:spcAft>
            </a:pPr>
            <a:r>
              <a:rPr lang="en-US" sz="2400" dirty="0">
                <a:solidFill>
                  <a:srgbClr val="000000"/>
                </a:solidFill>
                <a:cs typeface="Calibri"/>
              </a:rPr>
              <a:t>Accountability and </a:t>
            </a:r>
            <a:r>
              <a:rPr lang="en-US" sz="2400" dirty="0" smtClean="0">
                <a:solidFill>
                  <a:srgbClr val="000000"/>
                </a:solidFill>
                <a:cs typeface="Calibri"/>
              </a:rPr>
              <a:t>Transparency: </a:t>
            </a:r>
            <a:r>
              <a:rPr lang="en-US" sz="2400" dirty="0" smtClean="0">
                <a:solidFill>
                  <a:srgbClr val="E97F00"/>
                </a:solidFill>
                <a:cs typeface="Calibri"/>
              </a:rPr>
              <a:t>measuring outcomes</a:t>
            </a:r>
          </a:p>
          <a:p>
            <a:pPr algn="just">
              <a:spcAft>
                <a:spcPts val="1200"/>
              </a:spcAft>
            </a:pPr>
            <a:r>
              <a:rPr lang="en-US" sz="2400" dirty="0" smtClean="0"/>
              <a:t>Pursue </a:t>
            </a:r>
            <a:r>
              <a:rPr lang="en-US" sz="2400" dirty="0"/>
              <a:t>it as a </a:t>
            </a:r>
            <a:r>
              <a:rPr lang="en-US" sz="2400" dirty="0">
                <a:solidFill>
                  <a:srgbClr val="E97F00"/>
                </a:solidFill>
              </a:rPr>
              <a:t>shared responsibility </a:t>
            </a:r>
          </a:p>
          <a:p>
            <a:pPr lvl="1" algn="just">
              <a:spcAft>
                <a:spcPts val="1200"/>
              </a:spcAft>
            </a:pPr>
            <a:r>
              <a:rPr lang="en-US" sz="2000" dirty="0"/>
              <a:t>All the levels of government– national, sub-national, and local </a:t>
            </a:r>
          </a:p>
          <a:p>
            <a:pPr lvl="1" algn="just">
              <a:spcAft>
                <a:spcPts val="1200"/>
              </a:spcAft>
            </a:pPr>
            <a:r>
              <a:rPr lang="en-US" sz="2000" dirty="0"/>
              <a:t>NGOs, Private Sector, and Civil Society </a:t>
            </a:r>
          </a:p>
          <a:p>
            <a:pPr lvl="1" algn="just">
              <a:spcAft>
                <a:spcPts val="1200"/>
              </a:spcAft>
            </a:pPr>
            <a:r>
              <a:rPr lang="en-US" sz="2000" dirty="0"/>
              <a:t>Insurance, Banks, and Microfinance Sector </a:t>
            </a:r>
          </a:p>
          <a:p>
            <a:pPr lvl="1" algn="just">
              <a:spcAft>
                <a:spcPts val="1200"/>
              </a:spcAft>
            </a:pPr>
            <a:r>
              <a:rPr lang="en-US" sz="2000" dirty="0"/>
              <a:t>Philanthropy, Crowd funding, and Remittances </a:t>
            </a:r>
          </a:p>
          <a:p>
            <a:pPr algn="just">
              <a:spcAft>
                <a:spcPts val="1200"/>
              </a:spcAft>
            </a:pPr>
            <a:endParaRPr lang="en-US" sz="2400" dirty="0">
              <a:solidFill>
                <a:srgbClr val="000000"/>
              </a:solidFill>
              <a:cs typeface="Calibri"/>
            </a:endParaRPr>
          </a:p>
          <a:p>
            <a:pPr>
              <a:spcAft>
                <a:spcPts val="1200"/>
              </a:spcAft>
            </a:pPr>
            <a:endParaRPr lang="en-US" sz="2400" dirty="0">
              <a:solidFill>
                <a:srgbClr val="000000"/>
              </a:solidFill>
              <a:cs typeface="Calibri"/>
            </a:endParaRPr>
          </a:p>
        </p:txBody>
      </p:sp>
    </p:spTree>
    <p:extLst>
      <p:ext uri="{BB962C8B-B14F-4D97-AF65-F5344CB8AC3E}">
        <p14:creationId xmlns:p14="http://schemas.microsoft.com/office/powerpoint/2010/main" val="11951653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7889" y="434584"/>
            <a:ext cx="10361019" cy="910285"/>
          </a:xfrm>
        </p:spPr>
        <p:txBody>
          <a:bodyPr/>
          <a:lstStyle/>
          <a:p>
            <a:r>
              <a:rPr lang="en-US" dirty="0" smtClean="0"/>
              <a:t>3.  Financing </a:t>
            </a:r>
            <a:r>
              <a:rPr lang="en-US" dirty="0"/>
              <a:t>Frameworks for DRR</a:t>
            </a:r>
          </a:p>
        </p:txBody>
      </p:sp>
      <p:sp>
        <p:nvSpPr>
          <p:cNvPr id="5" name="Content Placeholder 2"/>
          <p:cNvSpPr txBox="1">
            <a:spLocks/>
          </p:cNvSpPr>
          <p:nvPr/>
        </p:nvSpPr>
        <p:spPr>
          <a:xfrm>
            <a:off x="600955" y="1213020"/>
            <a:ext cx="10403609" cy="4902200"/>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1200"/>
              </a:spcAft>
            </a:pPr>
            <a:r>
              <a:rPr lang="en-US" dirty="0" smtClean="0"/>
              <a:t>Side </a:t>
            </a:r>
            <a:r>
              <a:rPr lang="en-US" dirty="0"/>
              <a:t>event in the margins of the next DRRWG meeting to explore </a:t>
            </a:r>
            <a:r>
              <a:rPr lang="en-US" dirty="0">
                <a:solidFill>
                  <a:srgbClr val="E97F00"/>
                </a:solidFill>
              </a:rPr>
              <a:t>disaster risk financing </a:t>
            </a:r>
            <a:endParaRPr lang="en-US" dirty="0" smtClean="0">
              <a:solidFill>
                <a:srgbClr val="E97F00"/>
              </a:solidFill>
            </a:endParaRPr>
          </a:p>
          <a:p>
            <a:pPr lvl="2">
              <a:spcAft>
                <a:spcPts val="1200"/>
              </a:spcAft>
            </a:pPr>
            <a:r>
              <a:rPr lang="en-US" dirty="0" smtClean="0"/>
              <a:t>Second half of May 2023 </a:t>
            </a:r>
          </a:p>
          <a:p>
            <a:pPr>
              <a:spcAft>
                <a:spcPts val="1200"/>
              </a:spcAft>
            </a:pPr>
            <a:r>
              <a:rPr lang="en-US" dirty="0" smtClean="0">
                <a:cs typeface="Calibri"/>
              </a:rPr>
              <a:t>A </a:t>
            </a:r>
            <a:r>
              <a:rPr lang="en-US" dirty="0">
                <a:solidFill>
                  <a:srgbClr val="E97F00"/>
                </a:solidFill>
                <a:cs typeface="Calibri"/>
              </a:rPr>
              <a:t>compendium </a:t>
            </a:r>
            <a:r>
              <a:rPr lang="en-US" dirty="0">
                <a:cs typeface="Calibri"/>
              </a:rPr>
              <a:t>of good practices on financing of disaster risk reduction </a:t>
            </a:r>
            <a:r>
              <a:rPr lang="en-US" dirty="0" smtClean="0">
                <a:cs typeface="Calibri"/>
              </a:rPr>
              <a:t>efforts </a:t>
            </a:r>
            <a:r>
              <a:rPr lang="en-US" dirty="0">
                <a:cs typeface="Calibri"/>
              </a:rPr>
              <a:t>(</a:t>
            </a:r>
            <a:r>
              <a:rPr lang="en-US" dirty="0" smtClean="0">
                <a:cs typeface="Calibri"/>
              </a:rPr>
              <a:t>public </a:t>
            </a:r>
            <a:r>
              <a:rPr lang="en-US" dirty="0">
                <a:cs typeface="Calibri"/>
              </a:rPr>
              <a:t>and private </a:t>
            </a:r>
            <a:r>
              <a:rPr lang="en-US" dirty="0" smtClean="0">
                <a:cs typeface="Calibri"/>
              </a:rPr>
              <a:t>sector)</a:t>
            </a:r>
          </a:p>
          <a:p>
            <a:pPr lvl="2">
              <a:spcAft>
                <a:spcPts val="1200"/>
              </a:spcAft>
            </a:pPr>
            <a:r>
              <a:rPr lang="en-US" dirty="0" smtClean="0">
                <a:cs typeface="Calibri"/>
              </a:rPr>
              <a:t>By July 2023</a:t>
            </a:r>
            <a:endParaRPr lang="en-US" dirty="0">
              <a:cs typeface="Calibri"/>
            </a:endParaRPr>
          </a:p>
          <a:p>
            <a:pPr>
              <a:spcAft>
                <a:spcPts val="1200"/>
              </a:spcAft>
            </a:pPr>
            <a:r>
              <a:rPr lang="en-US" dirty="0"/>
              <a:t>C</a:t>
            </a:r>
            <a:r>
              <a:rPr lang="en-US" dirty="0" smtClean="0"/>
              <a:t>ompendium of good practices on </a:t>
            </a:r>
            <a:r>
              <a:rPr lang="en-US" dirty="0">
                <a:solidFill>
                  <a:srgbClr val="E97F00"/>
                </a:solidFill>
              </a:rPr>
              <a:t>legal and regulatory arrangements </a:t>
            </a:r>
            <a:r>
              <a:rPr lang="en-US" dirty="0"/>
              <a:t>for </a:t>
            </a:r>
            <a:r>
              <a:rPr lang="en-US" dirty="0" smtClean="0"/>
              <a:t>financing disaster </a:t>
            </a:r>
            <a:r>
              <a:rPr lang="en-US" dirty="0"/>
              <a:t>risk </a:t>
            </a:r>
            <a:r>
              <a:rPr lang="en-US" dirty="0" smtClean="0"/>
              <a:t>reduction</a:t>
            </a:r>
          </a:p>
          <a:p>
            <a:pPr lvl="2">
              <a:spcAft>
                <a:spcPts val="1200"/>
              </a:spcAft>
            </a:pPr>
            <a:r>
              <a:rPr lang="en-US" dirty="0" smtClean="0"/>
              <a:t>By September 2023</a:t>
            </a:r>
            <a:endParaRPr lang="en-US" dirty="0"/>
          </a:p>
          <a:p>
            <a:pPr>
              <a:spcAft>
                <a:spcPts val="1200"/>
              </a:spcAft>
            </a:pPr>
            <a:endParaRPr lang="en-US" sz="2400" dirty="0">
              <a:solidFill>
                <a:srgbClr val="000000"/>
              </a:solidFill>
              <a:cs typeface="Calibri"/>
            </a:endParaRPr>
          </a:p>
        </p:txBody>
      </p:sp>
    </p:spTree>
    <p:extLst>
      <p:ext uri="{BB962C8B-B14F-4D97-AF65-F5344CB8AC3E}">
        <p14:creationId xmlns:p14="http://schemas.microsoft.com/office/powerpoint/2010/main" val="13383627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7890" y="434583"/>
            <a:ext cx="10967068" cy="1091491"/>
          </a:xfrm>
        </p:spPr>
        <p:txBody>
          <a:bodyPr/>
          <a:lstStyle/>
          <a:p>
            <a:r>
              <a:rPr lang="en-US" dirty="0" smtClean="0"/>
              <a:t>4.  Disaster </a:t>
            </a:r>
            <a:r>
              <a:rPr lang="en-US" dirty="0"/>
              <a:t>response </a:t>
            </a:r>
            <a:r>
              <a:rPr lang="en-US" dirty="0" smtClean="0"/>
              <a:t>&amp; </a:t>
            </a:r>
            <a:r>
              <a:rPr lang="en-US" dirty="0"/>
              <a:t>recovery systems </a:t>
            </a:r>
            <a:r>
              <a:rPr lang="en-US" dirty="0" smtClean="0"/>
              <a:t>“</a:t>
            </a:r>
            <a:r>
              <a:rPr lang="en-US" dirty="0"/>
              <a:t>build back better”</a:t>
            </a:r>
          </a:p>
        </p:txBody>
      </p:sp>
      <p:sp>
        <p:nvSpPr>
          <p:cNvPr id="5" name="Content Placeholder 2"/>
          <p:cNvSpPr txBox="1">
            <a:spLocks/>
          </p:cNvSpPr>
          <p:nvPr/>
        </p:nvSpPr>
        <p:spPr>
          <a:xfrm>
            <a:off x="611627" y="1745888"/>
            <a:ext cx="10690553" cy="4902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1200"/>
              </a:spcAft>
            </a:pPr>
            <a:r>
              <a:rPr lang="en-US" sz="2400" dirty="0" smtClean="0">
                <a:cs typeface="Calibri"/>
              </a:rPr>
              <a:t>Linkages between: “</a:t>
            </a:r>
            <a:r>
              <a:rPr lang="en-US" sz="2400" dirty="0" smtClean="0">
                <a:solidFill>
                  <a:srgbClr val="E97F00"/>
                </a:solidFill>
                <a:cs typeface="Calibri"/>
              </a:rPr>
              <a:t>Early Warning, Early Action</a:t>
            </a:r>
            <a:r>
              <a:rPr lang="en-US" sz="2400" dirty="0" smtClean="0">
                <a:cs typeface="Calibri"/>
              </a:rPr>
              <a:t>” and “</a:t>
            </a:r>
            <a:r>
              <a:rPr lang="en-US" sz="2400" dirty="0" smtClean="0">
                <a:solidFill>
                  <a:srgbClr val="E97F00"/>
                </a:solidFill>
                <a:cs typeface="Calibri"/>
              </a:rPr>
              <a:t>Financing</a:t>
            </a:r>
            <a:r>
              <a:rPr lang="en-US" sz="2400" dirty="0" smtClean="0">
                <a:cs typeface="Calibri"/>
              </a:rPr>
              <a:t>”</a:t>
            </a:r>
          </a:p>
          <a:p>
            <a:pPr>
              <a:spcAft>
                <a:spcPts val="1200"/>
              </a:spcAft>
            </a:pPr>
            <a:r>
              <a:rPr lang="en-US" sz="2400" dirty="0" smtClean="0">
                <a:cs typeface="Calibri"/>
              </a:rPr>
              <a:t>Institutional mechanisms and capacities for </a:t>
            </a:r>
            <a:r>
              <a:rPr lang="en-US" sz="2400" dirty="0" smtClean="0">
                <a:solidFill>
                  <a:srgbClr val="E97F00"/>
                </a:solidFill>
                <a:cs typeface="Calibri"/>
              </a:rPr>
              <a:t>assessing damages and losses </a:t>
            </a:r>
            <a:r>
              <a:rPr lang="en-US" sz="2400" dirty="0" smtClean="0">
                <a:cs typeface="Calibri"/>
              </a:rPr>
              <a:t>and </a:t>
            </a:r>
            <a:r>
              <a:rPr lang="en-US" sz="2400" dirty="0" smtClean="0">
                <a:solidFill>
                  <a:srgbClr val="E97F00"/>
                </a:solidFill>
                <a:cs typeface="Calibri"/>
              </a:rPr>
              <a:t>planning for recovery</a:t>
            </a:r>
            <a:endParaRPr lang="en-US" sz="2400" dirty="0" smtClean="0">
              <a:cs typeface="Calibri"/>
            </a:endParaRPr>
          </a:p>
          <a:p>
            <a:pPr>
              <a:spcAft>
                <a:spcPts val="1200"/>
              </a:spcAft>
            </a:pPr>
            <a:r>
              <a:rPr lang="en-US" sz="2400" dirty="0" smtClean="0">
                <a:solidFill>
                  <a:srgbClr val="E97F00"/>
                </a:solidFill>
                <a:cs typeface="Calibri"/>
              </a:rPr>
              <a:t>Predictable financing mechanisms </a:t>
            </a:r>
            <a:r>
              <a:rPr lang="en-US" sz="2400" dirty="0" smtClean="0">
                <a:solidFill>
                  <a:srgbClr val="000000"/>
                </a:solidFill>
                <a:cs typeface="Calibri"/>
              </a:rPr>
              <a:t>for funding “build back better”</a:t>
            </a:r>
          </a:p>
          <a:p>
            <a:pPr lvl="1">
              <a:spcAft>
                <a:spcPts val="1200"/>
              </a:spcAft>
            </a:pPr>
            <a:r>
              <a:rPr lang="en-US" sz="2000" dirty="0" smtClean="0">
                <a:solidFill>
                  <a:srgbClr val="000000"/>
                </a:solidFill>
                <a:cs typeface="Calibri"/>
              </a:rPr>
              <a:t>Earmarked resources in national budgets</a:t>
            </a:r>
          </a:p>
          <a:p>
            <a:pPr lvl="1">
              <a:spcAft>
                <a:spcPts val="1200"/>
              </a:spcAft>
            </a:pPr>
            <a:r>
              <a:rPr lang="en-US" sz="2000" dirty="0" smtClean="0">
                <a:solidFill>
                  <a:srgbClr val="000000"/>
                </a:solidFill>
                <a:cs typeface="Calibri"/>
              </a:rPr>
              <a:t>CERF like mechanism for recovery?</a:t>
            </a:r>
          </a:p>
          <a:p>
            <a:pPr lvl="1">
              <a:spcAft>
                <a:spcPts val="1200"/>
              </a:spcAft>
            </a:pPr>
            <a:r>
              <a:rPr lang="en-US" sz="2000" dirty="0" smtClean="0">
                <a:solidFill>
                  <a:srgbClr val="000000"/>
                </a:solidFill>
                <a:cs typeface="Calibri"/>
              </a:rPr>
              <a:t>Risk transfer mechanisms/ Risk Pooling/ </a:t>
            </a:r>
          </a:p>
          <a:p>
            <a:pPr lvl="1">
              <a:spcAft>
                <a:spcPts val="1200"/>
              </a:spcAft>
            </a:pPr>
            <a:endParaRPr lang="en-US" sz="2000" dirty="0" smtClean="0">
              <a:solidFill>
                <a:srgbClr val="000000"/>
              </a:solidFill>
              <a:cs typeface="Calibri"/>
            </a:endParaRPr>
          </a:p>
          <a:p>
            <a:pPr marL="0" indent="0" algn="just">
              <a:spcAft>
                <a:spcPts val="1200"/>
              </a:spcAft>
              <a:buNone/>
            </a:pPr>
            <a:r>
              <a:rPr lang="en-US" sz="2400" dirty="0" smtClean="0">
                <a:cs typeface="Calibri"/>
              </a:rPr>
              <a:t> </a:t>
            </a:r>
          </a:p>
          <a:p>
            <a:pPr algn="just">
              <a:spcAft>
                <a:spcPts val="1200"/>
              </a:spcAft>
            </a:pPr>
            <a:endParaRPr lang="en-US" sz="2400" dirty="0">
              <a:solidFill>
                <a:srgbClr val="000000"/>
              </a:solidFill>
              <a:cs typeface="Calibri"/>
            </a:endParaRPr>
          </a:p>
          <a:p>
            <a:pPr>
              <a:spcAft>
                <a:spcPts val="1200"/>
              </a:spcAft>
            </a:pPr>
            <a:endParaRPr lang="en-US" sz="2400" dirty="0">
              <a:solidFill>
                <a:srgbClr val="000000"/>
              </a:solidFill>
              <a:cs typeface="Calibri"/>
            </a:endParaRPr>
          </a:p>
        </p:txBody>
      </p:sp>
    </p:spTree>
    <p:extLst>
      <p:ext uri="{BB962C8B-B14F-4D97-AF65-F5344CB8AC3E}">
        <p14:creationId xmlns:p14="http://schemas.microsoft.com/office/powerpoint/2010/main" val="3760222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7890" y="434583"/>
            <a:ext cx="10967068" cy="1091491"/>
          </a:xfrm>
        </p:spPr>
        <p:txBody>
          <a:bodyPr/>
          <a:lstStyle/>
          <a:p>
            <a:r>
              <a:rPr lang="en-US" dirty="0" smtClean="0"/>
              <a:t>4.  Disaster </a:t>
            </a:r>
            <a:r>
              <a:rPr lang="en-US" dirty="0"/>
              <a:t>response </a:t>
            </a:r>
            <a:r>
              <a:rPr lang="en-US" dirty="0" smtClean="0"/>
              <a:t>&amp; </a:t>
            </a:r>
            <a:r>
              <a:rPr lang="en-US" dirty="0"/>
              <a:t>recovery systems </a:t>
            </a:r>
            <a:r>
              <a:rPr lang="en-US" dirty="0" smtClean="0"/>
              <a:t>“</a:t>
            </a:r>
            <a:r>
              <a:rPr lang="en-US" dirty="0"/>
              <a:t>build back better”</a:t>
            </a:r>
          </a:p>
        </p:txBody>
      </p:sp>
      <p:sp>
        <p:nvSpPr>
          <p:cNvPr id="5" name="Content Placeholder 2"/>
          <p:cNvSpPr txBox="1">
            <a:spLocks/>
          </p:cNvSpPr>
          <p:nvPr/>
        </p:nvSpPr>
        <p:spPr>
          <a:xfrm>
            <a:off x="611627" y="1785050"/>
            <a:ext cx="10690553" cy="3156018"/>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1200"/>
              </a:spcAft>
            </a:pPr>
            <a:r>
              <a:rPr lang="en-US" sz="2600" dirty="0" smtClean="0">
                <a:cs typeface="Calibri"/>
              </a:rPr>
              <a:t>Good practices on financing “build back better” case examples of past events</a:t>
            </a:r>
          </a:p>
          <a:p>
            <a:pPr lvl="2">
              <a:spcAft>
                <a:spcPts val="1200"/>
              </a:spcAft>
            </a:pPr>
            <a:r>
              <a:rPr lang="en-US" sz="1600" dirty="0" smtClean="0">
                <a:cs typeface="Calibri"/>
              </a:rPr>
              <a:t>July 2023</a:t>
            </a:r>
          </a:p>
          <a:p>
            <a:pPr>
              <a:spcAft>
                <a:spcPts val="1200"/>
              </a:spcAft>
            </a:pPr>
            <a:r>
              <a:rPr lang="en-US" sz="2600" dirty="0" smtClean="0">
                <a:cs typeface="Calibri"/>
              </a:rPr>
              <a:t>Input paper on possible international and national financing mechanism(s) for supporting post-disaster recovery</a:t>
            </a:r>
          </a:p>
          <a:p>
            <a:pPr lvl="2">
              <a:spcAft>
                <a:spcPts val="1200"/>
              </a:spcAft>
            </a:pPr>
            <a:r>
              <a:rPr lang="en-US" sz="1600" dirty="0" smtClean="0">
                <a:cs typeface="Calibri"/>
              </a:rPr>
              <a:t>July 2023</a:t>
            </a:r>
          </a:p>
          <a:p>
            <a:pPr lvl="1">
              <a:spcAft>
                <a:spcPts val="1200"/>
              </a:spcAft>
            </a:pPr>
            <a:endParaRPr lang="en-US" sz="2000" dirty="0" smtClean="0">
              <a:solidFill>
                <a:srgbClr val="000000"/>
              </a:solidFill>
              <a:cs typeface="Calibri"/>
            </a:endParaRPr>
          </a:p>
          <a:p>
            <a:pPr marL="0" indent="0" algn="just">
              <a:spcAft>
                <a:spcPts val="1200"/>
              </a:spcAft>
              <a:buNone/>
            </a:pPr>
            <a:r>
              <a:rPr lang="en-US" sz="2400" dirty="0" smtClean="0">
                <a:cs typeface="Calibri"/>
              </a:rPr>
              <a:t> </a:t>
            </a:r>
          </a:p>
          <a:p>
            <a:pPr algn="just">
              <a:spcAft>
                <a:spcPts val="1200"/>
              </a:spcAft>
            </a:pPr>
            <a:endParaRPr lang="en-US" sz="2400" dirty="0">
              <a:solidFill>
                <a:srgbClr val="000000"/>
              </a:solidFill>
              <a:cs typeface="Calibri"/>
            </a:endParaRPr>
          </a:p>
          <a:p>
            <a:pPr>
              <a:spcAft>
                <a:spcPts val="1200"/>
              </a:spcAft>
            </a:pPr>
            <a:endParaRPr lang="en-US" sz="2400" dirty="0">
              <a:solidFill>
                <a:srgbClr val="000000"/>
              </a:solidFill>
              <a:cs typeface="Calibri"/>
            </a:endParaRPr>
          </a:p>
        </p:txBody>
      </p:sp>
    </p:spTree>
    <p:extLst>
      <p:ext uri="{BB962C8B-B14F-4D97-AF65-F5344CB8AC3E}">
        <p14:creationId xmlns:p14="http://schemas.microsoft.com/office/powerpoint/2010/main" val="36282972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7890" y="434584"/>
            <a:ext cx="9529746" cy="910285"/>
          </a:xfrm>
        </p:spPr>
        <p:txBody>
          <a:bodyPr/>
          <a:lstStyle/>
          <a:p>
            <a:r>
              <a:rPr lang="en-US" dirty="0" smtClean="0"/>
              <a:t>5.  Ecosystem </a:t>
            </a:r>
            <a:r>
              <a:rPr lang="en-US" dirty="0"/>
              <a:t>based approaches</a:t>
            </a:r>
          </a:p>
        </p:txBody>
      </p:sp>
      <p:sp>
        <p:nvSpPr>
          <p:cNvPr id="5" name="Content Placeholder 2"/>
          <p:cNvSpPr txBox="1">
            <a:spLocks/>
          </p:cNvSpPr>
          <p:nvPr/>
        </p:nvSpPr>
        <p:spPr>
          <a:xfrm>
            <a:off x="622300" y="1193800"/>
            <a:ext cx="10403609" cy="4902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Aft>
                <a:spcPts val="1200"/>
              </a:spcAft>
            </a:pPr>
            <a:r>
              <a:rPr lang="en-US" sz="2400" dirty="0">
                <a:cs typeface="Calibri"/>
              </a:rPr>
              <a:t>Quantifying </a:t>
            </a:r>
            <a:r>
              <a:rPr lang="en-US" sz="2400" dirty="0" smtClean="0">
                <a:cs typeface="Calibri"/>
              </a:rPr>
              <a:t>disaster </a:t>
            </a:r>
            <a:r>
              <a:rPr lang="en-US" sz="2400" dirty="0">
                <a:cs typeface="Calibri"/>
              </a:rPr>
              <a:t>risk reduction benefits of ecosystems </a:t>
            </a:r>
          </a:p>
          <a:p>
            <a:pPr algn="just">
              <a:spcAft>
                <a:spcPts val="1200"/>
              </a:spcAft>
            </a:pPr>
            <a:r>
              <a:rPr lang="en-US" sz="2400" dirty="0"/>
              <a:t>Good practices on combining grey and green infrastructure</a:t>
            </a:r>
          </a:p>
          <a:p>
            <a:pPr algn="just">
              <a:spcAft>
                <a:spcPts val="1200"/>
              </a:spcAft>
            </a:pPr>
            <a:r>
              <a:rPr lang="en-US" sz="2400" dirty="0"/>
              <a:t>Ecosystem-based approaches as an adaptive risk management strategy</a:t>
            </a:r>
          </a:p>
          <a:p>
            <a:pPr algn="just">
              <a:spcAft>
                <a:spcPts val="1200"/>
              </a:spcAft>
            </a:pPr>
            <a:r>
              <a:rPr lang="en-US" sz="2400" dirty="0">
                <a:solidFill>
                  <a:srgbClr val="000000"/>
                </a:solidFill>
                <a:cs typeface="Calibri"/>
              </a:rPr>
              <a:t>Analytical overview of linkages between regulations governing disaster risk management and ecosystems</a:t>
            </a:r>
          </a:p>
        </p:txBody>
      </p:sp>
    </p:spTree>
    <p:extLst>
      <p:ext uri="{BB962C8B-B14F-4D97-AF65-F5344CB8AC3E}">
        <p14:creationId xmlns:p14="http://schemas.microsoft.com/office/powerpoint/2010/main" val="22456811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7890" y="434584"/>
            <a:ext cx="9529746" cy="910285"/>
          </a:xfrm>
        </p:spPr>
        <p:txBody>
          <a:bodyPr/>
          <a:lstStyle/>
          <a:p>
            <a:r>
              <a:rPr lang="en-US" dirty="0" smtClean="0"/>
              <a:t>Linkages with other Working Groups</a:t>
            </a:r>
            <a:endParaRPr lang="en-US" dirty="0"/>
          </a:p>
        </p:txBody>
      </p:sp>
      <p:sp>
        <p:nvSpPr>
          <p:cNvPr id="5" name="Content Placeholder 2"/>
          <p:cNvSpPr txBox="1">
            <a:spLocks/>
          </p:cNvSpPr>
          <p:nvPr/>
        </p:nvSpPr>
        <p:spPr>
          <a:xfrm>
            <a:off x="600955" y="1279174"/>
            <a:ext cx="10403609" cy="4902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Aft>
                <a:spcPts val="1200"/>
              </a:spcAft>
            </a:pPr>
            <a:r>
              <a:rPr lang="en-US" sz="2400" dirty="0" smtClean="0">
                <a:cs typeface="Calibri"/>
              </a:rPr>
              <a:t>Environment and Climate Sustainability Working Group</a:t>
            </a:r>
          </a:p>
          <a:p>
            <a:pPr algn="just">
              <a:spcAft>
                <a:spcPts val="1200"/>
              </a:spcAft>
            </a:pPr>
            <a:r>
              <a:rPr lang="en-US" sz="2400" dirty="0" smtClean="0">
                <a:cs typeface="Calibri"/>
              </a:rPr>
              <a:t>Energy Transition Working Group </a:t>
            </a:r>
            <a:endParaRPr lang="en-US" sz="2400" dirty="0">
              <a:cs typeface="Calibri"/>
            </a:endParaRPr>
          </a:p>
          <a:p>
            <a:pPr algn="just">
              <a:spcAft>
                <a:spcPts val="1200"/>
              </a:spcAft>
            </a:pPr>
            <a:r>
              <a:rPr lang="en-US" sz="2400" dirty="0" smtClean="0"/>
              <a:t>Infrastructure Working Group</a:t>
            </a:r>
          </a:p>
          <a:p>
            <a:pPr algn="just">
              <a:spcAft>
                <a:spcPts val="1200"/>
              </a:spcAft>
            </a:pPr>
            <a:r>
              <a:rPr lang="en-US" sz="2400" dirty="0" smtClean="0">
                <a:solidFill>
                  <a:srgbClr val="000000"/>
                </a:solidFill>
                <a:cs typeface="Calibri"/>
              </a:rPr>
              <a:t>Development Working Group</a:t>
            </a:r>
          </a:p>
          <a:p>
            <a:pPr algn="just">
              <a:spcAft>
                <a:spcPts val="1200"/>
              </a:spcAft>
            </a:pPr>
            <a:r>
              <a:rPr lang="en-US" sz="2400" dirty="0" smtClean="0">
                <a:solidFill>
                  <a:srgbClr val="000000"/>
                </a:solidFill>
                <a:cs typeface="Calibri"/>
              </a:rPr>
              <a:t>Sustainable Finance Working Group</a:t>
            </a:r>
            <a:endParaRPr lang="en-US" sz="2400" dirty="0">
              <a:solidFill>
                <a:srgbClr val="000000"/>
              </a:solidFill>
              <a:cs typeface="Calibri"/>
            </a:endParaRPr>
          </a:p>
        </p:txBody>
      </p:sp>
    </p:spTree>
    <p:extLst>
      <p:ext uri="{BB962C8B-B14F-4D97-AF65-F5344CB8AC3E}">
        <p14:creationId xmlns:p14="http://schemas.microsoft.com/office/powerpoint/2010/main" val="37306899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9339E-47E9-80F8-0072-B3DF62CC521E}"/>
              </a:ext>
            </a:extLst>
          </p:cNvPr>
          <p:cNvSpPr>
            <a:spLocks noGrp="1"/>
          </p:cNvSpPr>
          <p:nvPr>
            <p:ph type="title"/>
          </p:nvPr>
        </p:nvSpPr>
        <p:spPr>
          <a:xfrm>
            <a:off x="537890" y="434584"/>
            <a:ext cx="9364646" cy="910285"/>
          </a:xfrm>
        </p:spPr>
        <p:txBody>
          <a:bodyPr/>
          <a:lstStyle/>
          <a:p>
            <a:r>
              <a:rPr lang="en-US" dirty="0" smtClean="0"/>
              <a:t>Example:  DRRWG’s and ECSWG</a:t>
            </a:r>
            <a:endParaRPr lang="en-US" dirty="0"/>
          </a:p>
        </p:txBody>
      </p:sp>
      <p:sp>
        <p:nvSpPr>
          <p:cNvPr id="3" name="TextBox 2">
            <a:extLst>
              <a:ext uri="{FF2B5EF4-FFF2-40B4-BE49-F238E27FC236}">
                <a16:creationId xmlns:a16="http://schemas.microsoft.com/office/drawing/2014/main" id="{7DA7594F-46B5-B256-87C8-854ED5145FA8}"/>
              </a:ext>
            </a:extLst>
          </p:cNvPr>
          <p:cNvSpPr txBox="1"/>
          <p:nvPr/>
        </p:nvSpPr>
        <p:spPr>
          <a:xfrm>
            <a:off x="668995" y="1078261"/>
            <a:ext cx="4551218" cy="5570756"/>
          </a:xfrm>
          <a:prstGeom prst="rect">
            <a:avLst/>
          </a:prstGeom>
          <a:noFill/>
        </p:spPr>
        <p:txBody>
          <a:bodyPr wrap="square" rtlCol="0">
            <a:spAutoFit/>
          </a:bodyPr>
          <a:lstStyle/>
          <a:p>
            <a:r>
              <a:rPr lang="en-US" sz="3200" dirty="0">
                <a:solidFill>
                  <a:srgbClr val="E97F00"/>
                </a:solidFill>
                <a:cs typeface="Calibri"/>
              </a:rPr>
              <a:t>DRRWG</a:t>
            </a:r>
          </a:p>
          <a:p>
            <a:pPr marL="457200" indent="-457200">
              <a:buClr>
                <a:schemeClr val="bg1"/>
              </a:buClr>
              <a:buFont typeface="Arial" panose="020B0604020202020204" pitchFamily="34" charset="0"/>
              <a:buChar char="•"/>
            </a:pPr>
            <a:r>
              <a:rPr lang="en-IN" sz="2400" dirty="0">
                <a:effectLst/>
              </a:rPr>
              <a:t>Global coverage of Early Warning Systems </a:t>
            </a:r>
          </a:p>
          <a:p>
            <a:pPr marL="457200" indent="-457200">
              <a:buClr>
                <a:schemeClr val="bg1"/>
              </a:buClr>
              <a:buAutoNum type="arabicPeriod"/>
            </a:pPr>
            <a:r>
              <a:rPr lang="en-IN" sz="2400" dirty="0">
                <a:effectLst/>
              </a:rPr>
              <a:t>Making infrastructure systems disaster and climate resilient</a:t>
            </a:r>
          </a:p>
          <a:p>
            <a:pPr marL="457200" indent="-457200">
              <a:buClr>
                <a:schemeClr val="bg1"/>
              </a:buClr>
              <a:buAutoNum type="arabicPeriod"/>
            </a:pPr>
            <a:r>
              <a:rPr lang="en-IN" sz="2400" dirty="0">
                <a:effectLst/>
              </a:rPr>
              <a:t>Stronger national financial frameworks for DRR</a:t>
            </a:r>
          </a:p>
          <a:p>
            <a:pPr marL="457200" indent="-457200">
              <a:buClr>
                <a:schemeClr val="bg1"/>
              </a:buClr>
              <a:buAutoNum type="arabicPeriod"/>
            </a:pPr>
            <a:r>
              <a:rPr lang="en-IN" sz="2400" dirty="0">
                <a:effectLst/>
              </a:rPr>
              <a:t>Strengthened national and global disaster response systems</a:t>
            </a:r>
          </a:p>
          <a:p>
            <a:pPr marL="457200" indent="-457200">
              <a:buClr>
                <a:schemeClr val="bg1"/>
              </a:buClr>
              <a:buAutoNum type="arabicPeriod"/>
            </a:pPr>
            <a:r>
              <a:rPr lang="en-IN" sz="2400" dirty="0">
                <a:effectLst/>
              </a:rPr>
              <a:t>Increased application of ecosystems-based approaches to DRR</a:t>
            </a:r>
          </a:p>
          <a:p>
            <a:endParaRPr lang="en-US" dirty="0"/>
          </a:p>
          <a:p>
            <a:endParaRPr lang="en-US" dirty="0"/>
          </a:p>
        </p:txBody>
      </p:sp>
      <p:sp>
        <p:nvSpPr>
          <p:cNvPr id="4" name="TextBox 3">
            <a:extLst>
              <a:ext uri="{FF2B5EF4-FFF2-40B4-BE49-F238E27FC236}">
                <a16:creationId xmlns:a16="http://schemas.microsoft.com/office/drawing/2014/main" id="{5BEAE7EF-127A-AB26-747D-E2B9885E43C0}"/>
              </a:ext>
            </a:extLst>
          </p:cNvPr>
          <p:cNvSpPr txBox="1"/>
          <p:nvPr/>
        </p:nvSpPr>
        <p:spPr>
          <a:xfrm>
            <a:off x="6971789" y="1078261"/>
            <a:ext cx="4080161" cy="4555093"/>
          </a:xfrm>
          <a:prstGeom prst="rect">
            <a:avLst/>
          </a:prstGeom>
          <a:noFill/>
        </p:spPr>
        <p:txBody>
          <a:bodyPr wrap="square" rtlCol="0">
            <a:spAutoFit/>
          </a:bodyPr>
          <a:lstStyle/>
          <a:p>
            <a:r>
              <a:rPr lang="en-US" sz="3200" dirty="0">
                <a:solidFill>
                  <a:srgbClr val="E97F00"/>
                </a:solidFill>
                <a:cs typeface="Calibri"/>
              </a:rPr>
              <a:t>ECSWG</a:t>
            </a:r>
          </a:p>
          <a:p>
            <a:pPr marL="457200" indent="-457200">
              <a:buAutoNum type="arabicPeriod"/>
            </a:pPr>
            <a:r>
              <a:rPr lang="en-IN" sz="2400" dirty="0"/>
              <a:t>Biodiversity, Land Degradation and Ecosystem Restoration </a:t>
            </a:r>
          </a:p>
          <a:p>
            <a:pPr marL="457200" indent="-457200">
              <a:buAutoNum type="arabicPeriod"/>
            </a:pPr>
            <a:r>
              <a:rPr lang="en-IN" sz="2400" dirty="0"/>
              <a:t>Sustainable and resilient Blue Economy </a:t>
            </a:r>
          </a:p>
          <a:p>
            <a:pPr marL="457200" indent="-457200">
              <a:buAutoNum type="arabicPeriod"/>
            </a:pPr>
            <a:r>
              <a:rPr lang="en-IN" sz="2400" dirty="0"/>
              <a:t>Resources Efficiency and Circular Economy.</a:t>
            </a:r>
          </a:p>
          <a:p>
            <a:endParaRPr lang="en-IN" sz="2400" dirty="0"/>
          </a:p>
          <a:p>
            <a:endParaRPr lang="en-IN" sz="2400" dirty="0"/>
          </a:p>
          <a:p>
            <a:endParaRPr lang="en-IN" sz="2400" dirty="0"/>
          </a:p>
          <a:p>
            <a:endParaRPr lang="en-US" dirty="0"/>
          </a:p>
        </p:txBody>
      </p:sp>
      <p:sp>
        <p:nvSpPr>
          <p:cNvPr id="7" name="Right Arrow 6">
            <a:extLst>
              <a:ext uri="{FF2B5EF4-FFF2-40B4-BE49-F238E27FC236}">
                <a16:creationId xmlns:a16="http://schemas.microsoft.com/office/drawing/2014/main" id="{61A1064E-8154-ACBA-9F53-C7A3FFC4FA82}"/>
              </a:ext>
            </a:extLst>
          </p:cNvPr>
          <p:cNvSpPr/>
          <p:nvPr/>
        </p:nvSpPr>
        <p:spPr>
          <a:xfrm>
            <a:off x="4317504" y="1770505"/>
            <a:ext cx="2627649" cy="218041"/>
          </a:xfrm>
          <a:prstGeom prst="rightArrow">
            <a:avLst/>
          </a:prstGeom>
          <a:solidFill>
            <a:srgbClr val="E97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a:extLst>
              <a:ext uri="{FF2B5EF4-FFF2-40B4-BE49-F238E27FC236}">
                <a16:creationId xmlns:a16="http://schemas.microsoft.com/office/drawing/2014/main" id="{6FEE498A-6F91-116A-2EC4-C484DAEA333F}"/>
              </a:ext>
            </a:extLst>
          </p:cNvPr>
          <p:cNvSpPr/>
          <p:nvPr/>
        </p:nvSpPr>
        <p:spPr>
          <a:xfrm rot="686450" flipV="1">
            <a:off x="5000386" y="2671787"/>
            <a:ext cx="1975061" cy="220628"/>
          </a:xfrm>
          <a:prstGeom prst="rightArrow">
            <a:avLst/>
          </a:prstGeom>
          <a:solidFill>
            <a:srgbClr val="E97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Graphic 9" descr="Warning with solid fill">
            <a:extLst>
              <a:ext uri="{FF2B5EF4-FFF2-40B4-BE49-F238E27FC236}">
                <a16:creationId xmlns:a16="http://schemas.microsoft.com/office/drawing/2014/main" id="{2F748113-ABA5-0606-4890-304E0AC1F26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37890" y="1600369"/>
            <a:ext cx="554952" cy="554952"/>
          </a:xfrm>
          <a:prstGeom prst="rect">
            <a:avLst/>
          </a:prstGeom>
        </p:spPr>
      </p:pic>
      <p:pic>
        <p:nvPicPr>
          <p:cNvPr id="12" name="Graphic 11" descr="Building with solid fill">
            <a:extLst>
              <a:ext uri="{FF2B5EF4-FFF2-40B4-BE49-F238E27FC236}">
                <a16:creationId xmlns:a16="http://schemas.microsoft.com/office/drawing/2014/main" id="{75254A7F-87D0-CC84-CADA-AF9BB166C312}"/>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496559" y="2263945"/>
            <a:ext cx="596283" cy="596283"/>
          </a:xfrm>
          <a:prstGeom prst="rect">
            <a:avLst/>
          </a:prstGeom>
        </p:spPr>
      </p:pic>
      <p:pic>
        <p:nvPicPr>
          <p:cNvPr id="14" name="Graphic 13" descr="Coins with solid fill">
            <a:extLst>
              <a:ext uri="{FF2B5EF4-FFF2-40B4-BE49-F238E27FC236}">
                <a16:creationId xmlns:a16="http://schemas.microsoft.com/office/drawing/2014/main" id="{E66F4110-7E4F-1B44-8A2D-1FE42D893505}"/>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a:off x="537890" y="2934059"/>
            <a:ext cx="628328" cy="628328"/>
          </a:xfrm>
          <a:prstGeom prst="rect">
            <a:avLst/>
          </a:prstGeom>
        </p:spPr>
      </p:pic>
      <p:pic>
        <p:nvPicPr>
          <p:cNvPr id="16" name="Graphic 15" descr="Construction worker female with solid fill">
            <a:extLst>
              <a:ext uri="{FF2B5EF4-FFF2-40B4-BE49-F238E27FC236}">
                <a16:creationId xmlns:a16="http://schemas.microsoft.com/office/drawing/2014/main" id="{0C734225-1523-E27F-930B-9FCB4F7635F5}"/>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 xmlns:asvg="http://schemas.microsoft.com/office/drawing/2016/SVG/main" r:embed="rId9"/>
              </a:ext>
            </a:extLst>
          </a:blip>
          <a:stretch>
            <a:fillRect/>
          </a:stretch>
        </p:blipFill>
        <p:spPr>
          <a:xfrm>
            <a:off x="496559" y="3734720"/>
            <a:ext cx="640672" cy="640672"/>
          </a:xfrm>
          <a:prstGeom prst="rect">
            <a:avLst/>
          </a:prstGeom>
        </p:spPr>
      </p:pic>
      <p:pic>
        <p:nvPicPr>
          <p:cNvPr id="18" name="Graphic 17" descr="Deciduous tree with solid fill">
            <a:extLst>
              <a:ext uri="{FF2B5EF4-FFF2-40B4-BE49-F238E27FC236}">
                <a16:creationId xmlns:a16="http://schemas.microsoft.com/office/drawing/2014/main" id="{118F6E7E-C1FA-57AC-FE3B-B4730246EA45}"/>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 xmlns:asvg="http://schemas.microsoft.com/office/drawing/2016/SVG/main" r:embed="rId11"/>
              </a:ext>
            </a:extLst>
          </a:blip>
          <a:stretch>
            <a:fillRect/>
          </a:stretch>
        </p:blipFill>
        <p:spPr>
          <a:xfrm>
            <a:off x="433906" y="4868424"/>
            <a:ext cx="762920" cy="762920"/>
          </a:xfrm>
          <a:prstGeom prst="rect">
            <a:avLst/>
          </a:prstGeom>
        </p:spPr>
      </p:pic>
      <p:sp>
        <p:nvSpPr>
          <p:cNvPr id="5" name="Right Arrow 4">
            <a:extLst>
              <a:ext uri="{FF2B5EF4-FFF2-40B4-BE49-F238E27FC236}">
                <a16:creationId xmlns:a16="http://schemas.microsoft.com/office/drawing/2014/main" id="{A92A2A0E-47A6-652B-C91D-AF854678DF17}"/>
              </a:ext>
            </a:extLst>
          </p:cNvPr>
          <p:cNvSpPr/>
          <p:nvPr/>
        </p:nvSpPr>
        <p:spPr>
          <a:xfrm rot="18585283">
            <a:off x="3694149" y="3460305"/>
            <a:ext cx="4004853" cy="204163"/>
          </a:xfrm>
          <a:prstGeom prst="rightArrow">
            <a:avLst/>
          </a:prstGeom>
          <a:solidFill>
            <a:srgbClr val="E97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a:extLst>
              <a:ext uri="{FF2B5EF4-FFF2-40B4-BE49-F238E27FC236}">
                <a16:creationId xmlns:a16="http://schemas.microsoft.com/office/drawing/2014/main" id="{A92A2A0E-47A6-652B-C91D-AF854678DF17}"/>
              </a:ext>
            </a:extLst>
          </p:cNvPr>
          <p:cNvSpPr/>
          <p:nvPr/>
        </p:nvSpPr>
        <p:spPr>
          <a:xfrm rot="1047950">
            <a:off x="4177826" y="2254875"/>
            <a:ext cx="3523744" cy="204163"/>
          </a:xfrm>
          <a:prstGeom prst="rightArrow">
            <a:avLst/>
          </a:prstGeom>
          <a:solidFill>
            <a:srgbClr val="E97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175179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5190" y="345684"/>
            <a:ext cx="9529746" cy="910285"/>
          </a:xfrm>
        </p:spPr>
        <p:txBody>
          <a:bodyPr/>
          <a:lstStyle/>
          <a:p>
            <a:r>
              <a:rPr lang="en-US" dirty="0" smtClean="0"/>
              <a:t>Time Lines</a:t>
            </a:r>
            <a:endParaRPr lang="en-US" dirty="0"/>
          </a:p>
        </p:txBody>
      </p:sp>
      <p:sp>
        <p:nvSpPr>
          <p:cNvPr id="5" name="Content Placeholder 2"/>
          <p:cNvSpPr txBox="1">
            <a:spLocks/>
          </p:cNvSpPr>
          <p:nvPr/>
        </p:nvSpPr>
        <p:spPr>
          <a:xfrm>
            <a:off x="575555" y="1037874"/>
            <a:ext cx="10403609" cy="4902200"/>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spcAft>
                <a:spcPts val="1200"/>
              </a:spcAft>
              <a:buNone/>
            </a:pPr>
            <a:r>
              <a:rPr lang="en-US" sz="2400" dirty="0" smtClean="0">
                <a:cs typeface="Calibri"/>
              </a:rPr>
              <a:t>1</a:t>
            </a:r>
            <a:r>
              <a:rPr lang="en-US" sz="2400" baseline="30000" dirty="0" smtClean="0">
                <a:cs typeface="Calibri"/>
              </a:rPr>
              <a:t>st</a:t>
            </a:r>
            <a:r>
              <a:rPr lang="en-US" sz="2400" dirty="0" smtClean="0">
                <a:cs typeface="Calibri"/>
              </a:rPr>
              <a:t> Working Group Meeting: </a:t>
            </a:r>
            <a:r>
              <a:rPr lang="en-US" sz="2400" dirty="0" err="1" smtClean="0">
                <a:cs typeface="Calibri"/>
              </a:rPr>
              <a:t>Gandhinagar</a:t>
            </a:r>
            <a:r>
              <a:rPr lang="en-US" sz="2400" dirty="0" smtClean="0">
                <a:cs typeface="Calibri"/>
              </a:rPr>
              <a:t>, 30 March-1April 2023</a:t>
            </a:r>
          </a:p>
          <a:p>
            <a:pPr marL="400050" lvl="1" indent="0" algn="just">
              <a:spcAft>
                <a:spcPts val="1200"/>
              </a:spcAft>
              <a:buNone/>
            </a:pPr>
            <a:r>
              <a:rPr lang="en-US" sz="2000" dirty="0" smtClean="0">
                <a:cs typeface="Calibri"/>
              </a:rPr>
              <a:t>Side Event on </a:t>
            </a:r>
            <a:r>
              <a:rPr lang="en-US" sz="2000" dirty="0" smtClean="0">
                <a:solidFill>
                  <a:srgbClr val="E97F00"/>
                </a:solidFill>
                <a:cs typeface="Calibri"/>
              </a:rPr>
              <a:t>Early Warning, Early Action </a:t>
            </a:r>
          </a:p>
          <a:p>
            <a:pPr marL="400050" lvl="1" indent="0" algn="just">
              <a:spcAft>
                <a:spcPts val="1200"/>
              </a:spcAft>
              <a:buNone/>
            </a:pPr>
            <a:r>
              <a:rPr lang="en-US" sz="2000" dirty="0" smtClean="0">
                <a:cs typeface="Calibri"/>
              </a:rPr>
              <a:t>Side Event on </a:t>
            </a:r>
            <a:r>
              <a:rPr lang="en-US" sz="2000" dirty="0" smtClean="0">
                <a:solidFill>
                  <a:srgbClr val="E97F00"/>
                </a:solidFill>
                <a:cs typeface="Calibri"/>
              </a:rPr>
              <a:t>Resilient Infrastructure</a:t>
            </a:r>
          </a:p>
          <a:p>
            <a:pPr marL="0" indent="0" algn="just">
              <a:spcAft>
                <a:spcPts val="1200"/>
              </a:spcAft>
              <a:buNone/>
            </a:pPr>
            <a:r>
              <a:rPr lang="en-US" sz="2400" dirty="0" smtClean="0">
                <a:cs typeface="Calibri"/>
              </a:rPr>
              <a:t>2</a:t>
            </a:r>
            <a:r>
              <a:rPr lang="en-US" sz="2400" baseline="30000" dirty="0" smtClean="0">
                <a:cs typeface="Calibri"/>
              </a:rPr>
              <a:t>nd</a:t>
            </a:r>
            <a:r>
              <a:rPr lang="en-US" sz="2400" dirty="0" smtClean="0">
                <a:cs typeface="Calibri"/>
              </a:rPr>
              <a:t> Working Group Meeting: Mumbai, May 2023</a:t>
            </a:r>
            <a:endParaRPr lang="en-US" sz="2400" dirty="0">
              <a:cs typeface="Calibri"/>
            </a:endParaRPr>
          </a:p>
          <a:p>
            <a:pPr marL="400050" lvl="1" indent="0" algn="just">
              <a:spcAft>
                <a:spcPts val="1200"/>
              </a:spcAft>
              <a:buNone/>
            </a:pPr>
            <a:r>
              <a:rPr lang="en-US" sz="2000" dirty="0">
                <a:cs typeface="Calibri"/>
              </a:rPr>
              <a:t>Side Event on </a:t>
            </a:r>
            <a:r>
              <a:rPr lang="en-US" sz="2000" dirty="0" smtClean="0">
                <a:solidFill>
                  <a:srgbClr val="E97F00"/>
                </a:solidFill>
                <a:cs typeface="Calibri"/>
              </a:rPr>
              <a:t>Disaster Risk Finance</a:t>
            </a:r>
            <a:endParaRPr lang="en-US" sz="2000" dirty="0">
              <a:solidFill>
                <a:srgbClr val="E97F00"/>
              </a:solidFill>
              <a:cs typeface="Calibri"/>
            </a:endParaRPr>
          </a:p>
          <a:p>
            <a:pPr marL="400050" lvl="1" indent="0" algn="just">
              <a:spcAft>
                <a:spcPts val="1200"/>
              </a:spcAft>
              <a:buNone/>
            </a:pPr>
            <a:r>
              <a:rPr lang="en-US" sz="2000" dirty="0">
                <a:cs typeface="Calibri"/>
              </a:rPr>
              <a:t>Side Event on </a:t>
            </a:r>
            <a:r>
              <a:rPr lang="en-US" sz="2000" dirty="0">
                <a:solidFill>
                  <a:srgbClr val="E97F00"/>
                </a:solidFill>
                <a:cs typeface="Calibri"/>
              </a:rPr>
              <a:t>Resilient </a:t>
            </a:r>
            <a:r>
              <a:rPr lang="en-US" sz="2000" dirty="0" smtClean="0">
                <a:solidFill>
                  <a:srgbClr val="E97F00"/>
                </a:solidFill>
                <a:cs typeface="Calibri"/>
              </a:rPr>
              <a:t>Recovery (?)</a:t>
            </a:r>
          </a:p>
          <a:p>
            <a:pPr marL="400050" lvl="1" indent="0" algn="just">
              <a:spcAft>
                <a:spcPts val="1200"/>
              </a:spcAft>
              <a:buNone/>
            </a:pPr>
            <a:r>
              <a:rPr lang="en-US" sz="2000" dirty="0" smtClean="0">
                <a:solidFill>
                  <a:srgbClr val="000000"/>
                </a:solidFill>
                <a:cs typeface="Calibri"/>
              </a:rPr>
              <a:t>Side Event on </a:t>
            </a:r>
            <a:r>
              <a:rPr lang="en-US" sz="2000" dirty="0" smtClean="0">
                <a:solidFill>
                  <a:srgbClr val="E97F00"/>
                </a:solidFill>
                <a:cs typeface="Calibri"/>
              </a:rPr>
              <a:t>Infrastructure Risk Assessment and metrics (?)</a:t>
            </a:r>
          </a:p>
          <a:p>
            <a:pPr marL="400050" lvl="1" indent="0" algn="just">
              <a:spcAft>
                <a:spcPts val="1200"/>
              </a:spcAft>
              <a:buNone/>
            </a:pPr>
            <a:r>
              <a:rPr lang="en-US" sz="2000" dirty="0"/>
              <a:t>Paper on Future Directions of the </a:t>
            </a:r>
            <a:r>
              <a:rPr lang="en-US" sz="2000" dirty="0" smtClean="0"/>
              <a:t>WG</a:t>
            </a:r>
            <a:endParaRPr lang="en-US" sz="2000" dirty="0">
              <a:solidFill>
                <a:srgbClr val="E97F00"/>
              </a:solidFill>
              <a:cs typeface="Calibri"/>
            </a:endParaRPr>
          </a:p>
          <a:p>
            <a:pPr marL="0" indent="0" algn="just">
              <a:spcAft>
                <a:spcPts val="1200"/>
              </a:spcAft>
              <a:buNone/>
            </a:pPr>
            <a:r>
              <a:rPr lang="en-US" sz="2400" dirty="0" smtClean="0"/>
              <a:t>3</a:t>
            </a:r>
            <a:r>
              <a:rPr lang="en-US" sz="2400" baseline="30000" dirty="0" smtClean="0"/>
              <a:t>rd</a:t>
            </a:r>
            <a:r>
              <a:rPr lang="en-US" sz="2400" dirty="0" smtClean="0"/>
              <a:t> Working Group Meeting: Chennai, July 2023</a:t>
            </a:r>
          </a:p>
          <a:p>
            <a:pPr marL="400050" lvl="1" indent="0" algn="just">
              <a:spcAft>
                <a:spcPts val="1200"/>
              </a:spcAft>
              <a:buNone/>
            </a:pPr>
            <a:r>
              <a:rPr lang="en-US" sz="2000" dirty="0" smtClean="0"/>
              <a:t>Completion of Key Knowledge Products; Joint Statement; Future Directions for the WG</a:t>
            </a:r>
          </a:p>
        </p:txBody>
      </p:sp>
    </p:spTree>
    <p:extLst>
      <p:ext uri="{BB962C8B-B14F-4D97-AF65-F5344CB8AC3E}">
        <p14:creationId xmlns:p14="http://schemas.microsoft.com/office/powerpoint/2010/main" val="4700265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E07D4-17E9-D670-594C-9EEBA775AAF6}"/>
              </a:ext>
            </a:extLst>
          </p:cNvPr>
          <p:cNvSpPr>
            <a:spLocks noGrp="1"/>
          </p:cNvSpPr>
          <p:nvPr>
            <p:ph type="title"/>
          </p:nvPr>
        </p:nvSpPr>
        <p:spPr>
          <a:xfrm>
            <a:off x="2366691" y="2803711"/>
            <a:ext cx="7623729" cy="910285"/>
          </a:xfrm>
        </p:spPr>
        <p:txBody>
          <a:bodyPr/>
          <a:lstStyle/>
          <a:p>
            <a:pPr algn="ctr"/>
            <a:r>
              <a:rPr lang="en-US" dirty="0"/>
              <a:t>Thank you</a:t>
            </a:r>
          </a:p>
        </p:txBody>
      </p:sp>
    </p:spTree>
    <p:extLst>
      <p:ext uri="{BB962C8B-B14F-4D97-AF65-F5344CB8AC3E}">
        <p14:creationId xmlns:p14="http://schemas.microsoft.com/office/powerpoint/2010/main" val="11891881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709A877-83E6-DFC7-F123-F1103312546A}"/>
              </a:ext>
            </a:extLst>
          </p:cNvPr>
          <p:cNvSpPr/>
          <p:nvPr/>
        </p:nvSpPr>
        <p:spPr>
          <a:xfrm>
            <a:off x="543340" y="2381761"/>
            <a:ext cx="3954780" cy="2094477"/>
          </a:xfrm>
          <a:prstGeom prst="rect">
            <a:avLst/>
          </a:prstGeom>
          <a:solidFill>
            <a:srgbClr val="E97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t>AGENDA FOR DISCUSSION</a:t>
            </a:r>
            <a:endParaRPr lang="en-US" sz="4800" dirty="0">
              <a:solidFill>
                <a:schemeClr val="bg1"/>
              </a:solidFill>
            </a:endParaRPr>
          </a:p>
        </p:txBody>
      </p:sp>
      <p:sp>
        <p:nvSpPr>
          <p:cNvPr id="8" name="Oval 7">
            <a:extLst>
              <a:ext uri="{FF2B5EF4-FFF2-40B4-BE49-F238E27FC236}">
                <a16:creationId xmlns:a16="http://schemas.microsoft.com/office/drawing/2014/main" id="{4BC8D17E-1FF9-F660-D336-083F6207B5F3}"/>
              </a:ext>
            </a:extLst>
          </p:cNvPr>
          <p:cNvSpPr/>
          <p:nvPr>
            <p:custDataLst>
              <p:tags r:id="rId1"/>
            </p:custDataLst>
          </p:nvPr>
        </p:nvSpPr>
        <p:spPr>
          <a:xfrm>
            <a:off x="4110173" y="3088324"/>
            <a:ext cx="775894" cy="775894"/>
          </a:xfrm>
          <a:prstGeom prst="ellipse">
            <a:avLst/>
          </a:prstGeom>
          <a:solidFill>
            <a:srgbClr val="FFFFFF"/>
          </a:solidFill>
          <a:ln w="19050">
            <a:gradFill flip="none" rotWithShape="1">
              <a:gsLst>
                <a:gs pos="0">
                  <a:schemeClr val="accent2"/>
                </a:gs>
                <a:gs pos="100000">
                  <a:schemeClr val="tx2"/>
                </a:gs>
              </a:gsLst>
              <a:lin ang="27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lumMod val="50000"/>
                </a:prstClr>
              </a:solidFill>
              <a:effectLst/>
              <a:uLnTx/>
              <a:uFillTx/>
              <a:latin typeface="Calibri"/>
              <a:ea typeface="+mn-ea"/>
              <a:cs typeface="+mn-cs"/>
            </a:endParaRPr>
          </a:p>
        </p:txBody>
      </p:sp>
      <p:grpSp>
        <p:nvGrpSpPr>
          <p:cNvPr id="9" name="Group 9">
            <a:extLst>
              <a:ext uri="{FF2B5EF4-FFF2-40B4-BE49-F238E27FC236}">
                <a16:creationId xmlns:a16="http://schemas.microsoft.com/office/drawing/2014/main" id="{2EFFBEB3-C8A8-0205-2F7D-6CFB873D106C}"/>
              </a:ext>
            </a:extLst>
          </p:cNvPr>
          <p:cNvGrpSpPr>
            <a:grpSpLocks noChangeAspect="1"/>
          </p:cNvGrpSpPr>
          <p:nvPr/>
        </p:nvGrpSpPr>
        <p:grpSpPr bwMode="auto">
          <a:xfrm>
            <a:off x="4090855" y="3064234"/>
            <a:ext cx="768399" cy="768399"/>
            <a:chOff x="1682" y="0"/>
            <a:chExt cx="4316" cy="4320"/>
          </a:xfrm>
        </p:grpSpPr>
        <p:sp>
          <p:nvSpPr>
            <p:cNvPr id="10" name="AutoShape 8">
              <a:extLst>
                <a:ext uri="{FF2B5EF4-FFF2-40B4-BE49-F238E27FC236}">
                  <a16:creationId xmlns:a16="http://schemas.microsoft.com/office/drawing/2014/main" id="{CF02BFE2-7EC9-6F89-17EA-F8BEFF345F93}"/>
                </a:ext>
              </a:extLst>
            </p:cNvPr>
            <p:cNvSpPr>
              <a:spLocks noChangeAspect="1" noChangeArrowheads="1" noTextEdit="1"/>
            </p:cNvSpPr>
            <p:nvPr/>
          </p:nvSpPr>
          <p:spPr bwMode="auto">
            <a:xfrm>
              <a:off x="1682" y="0"/>
              <a:ext cx="4316" cy="43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1B2630"/>
                </a:solidFill>
                <a:effectLst/>
                <a:uLnTx/>
                <a:uFillTx/>
                <a:latin typeface="Calibri"/>
                <a:ea typeface="+mn-ea"/>
                <a:cs typeface="+mn-cs"/>
              </a:endParaRPr>
            </a:p>
          </p:txBody>
        </p:sp>
        <p:sp>
          <p:nvSpPr>
            <p:cNvPr id="11" name="Freeform 19">
              <a:extLst>
                <a:ext uri="{FF2B5EF4-FFF2-40B4-BE49-F238E27FC236}">
                  <a16:creationId xmlns:a16="http://schemas.microsoft.com/office/drawing/2014/main" id="{8DA4B692-F386-4737-CBC3-8F97D7A8C881}"/>
                </a:ext>
              </a:extLst>
            </p:cNvPr>
            <p:cNvSpPr>
              <a:spLocks noEditPoints="1"/>
            </p:cNvSpPr>
            <p:nvPr/>
          </p:nvSpPr>
          <p:spPr bwMode="auto">
            <a:xfrm>
              <a:off x="2819" y="613"/>
              <a:ext cx="2359" cy="2507"/>
            </a:xfrm>
            <a:custGeom>
              <a:avLst/>
              <a:gdLst>
                <a:gd name="T0" fmla="*/ 1257 w 1259"/>
                <a:gd name="T1" fmla="*/ 464 h 1337"/>
                <a:gd name="T2" fmla="*/ 1203 w 1259"/>
                <a:gd name="T3" fmla="*/ 584 h 1337"/>
                <a:gd name="T4" fmla="*/ 861 w 1259"/>
                <a:gd name="T5" fmla="*/ 822 h 1337"/>
                <a:gd name="T6" fmla="*/ 515 w 1259"/>
                <a:gd name="T7" fmla="*/ 880 h 1337"/>
                <a:gd name="T8" fmla="*/ 157 w 1259"/>
                <a:gd name="T9" fmla="*/ 735 h 1337"/>
                <a:gd name="T10" fmla="*/ 216 w 1259"/>
                <a:gd name="T11" fmla="*/ 718 h 1337"/>
                <a:gd name="T12" fmla="*/ 297 w 1259"/>
                <a:gd name="T13" fmla="*/ 680 h 1337"/>
                <a:gd name="T14" fmla="*/ 363 w 1259"/>
                <a:gd name="T15" fmla="*/ 625 h 1337"/>
                <a:gd name="T16" fmla="*/ 414 w 1259"/>
                <a:gd name="T17" fmla="*/ 552 h 1337"/>
                <a:gd name="T18" fmla="*/ 452 w 1259"/>
                <a:gd name="T19" fmla="*/ 472 h 1337"/>
                <a:gd name="T20" fmla="*/ 414 w 1259"/>
                <a:gd name="T21" fmla="*/ 419 h 1337"/>
                <a:gd name="T22" fmla="*/ 494 w 1259"/>
                <a:gd name="T23" fmla="*/ 407 h 1337"/>
                <a:gd name="T24" fmla="*/ 547 w 1259"/>
                <a:gd name="T25" fmla="*/ 398 h 1337"/>
                <a:gd name="T26" fmla="*/ 622 w 1259"/>
                <a:gd name="T27" fmla="*/ 430 h 1337"/>
                <a:gd name="T28" fmla="*/ 687 w 1259"/>
                <a:gd name="T29" fmla="*/ 411 h 1337"/>
                <a:gd name="T30" fmla="*/ 691 w 1259"/>
                <a:gd name="T31" fmla="*/ 409 h 1337"/>
                <a:gd name="T32" fmla="*/ 750 w 1259"/>
                <a:gd name="T33" fmla="*/ 374 h 1337"/>
                <a:gd name="T34" fmla="*/ 778 w 1259"/>
                <a:gd name="T35" fmla="*/ 297 h 1337"/>
                <a:gd name="T36" fmla="*/ 819 w 1259"/>
                <a:gd name="T37" fmla="*/ 266 h 1337"/>
                <a:gd name="T38" fmla="*/ 1257 w 1259"/>
                <a:gd name="T39" fmla="*/ 456 h 1337"/>
                <a:gd name="T40" fmla="*/ 778 w 1259"/>
                <a:gd name="T41" fmla="*/ 251 h 1337"/>
                <a:gd name="T42" fmla="*/ 706 w 1259"/>
                <a:gd name="T43" fmla="*/ 318 h 1337"/>
                <a:gd name="T44" fmla="*/ 671 w 1259"/>
                <a:gd name="T45" fmla="*/ 370 h 1337"/>
                <a:gd name="T46" fmla="*/ 610 w 1259"/>
                <a:gd name="T47" fmla="*/ 360 h 1337"/>
                <a:gd name="T48" fmla="*/ 513 w 1259"/>
                <a:gd name="T49" fmla="*/ 367 h 1337"/>
                <a:gd name="T50" fmla="*/ 457 w 1259"/>
                <a:gd name="T51" fmla="*/ 287 h 1337"/>
                <a:gd name="T52" fmla="*/ 431 w 1259"/>
                <a:gd name="T53" fmla="*/ 225 h 1337"/>
                <a:gd name="T54" fmla="*/ 414 w 1259"/>
                <a:gd name="T55" fmla="*/ 126 h 1337"/>
                <a:gd name="T56" fmla="*/ 483 w 1259"/>
                <a:gd name="T57" fmla="*/ 66 h 1337"/>
                <a:gd name="T58" fmla="*/ 519 w 1259"/>
                <a:gd name="T59" fmla="*/ 13 h 1337"/>
                <a:gd name="T60" fmla="*/ 583 w 1259"/>
                <a:gd name="T61" fmla="*/ 22 h 1337"/>
                <a:gd name="T62" fmla="*/ 673 w 1259"/>
                <a:gd name="T63" fmla="*/ 14 h 1337"/>
                <a:gd name="T64" fmla="*/ 732 w 1259"/>
                <a:gd name="T65" fmla="*/ 93 h 1337"/>
                <a:gd name="T66" fmla="*/ 759 w 1259"/>
                <a:gd name="T67" fmla="*/ 154 h 1337"/>
                <a:gd name="T68" fmla="*/ 629 w 1259"/>
                <a:gd name="T69" fmla="*/ 269 h 1337"/>
                <a:gd name="T70" fmla="*/ 561 w 1259"/>
                <a:gd name="T71" fmla="*/ 113 h 1337"/>
                <a:gd name="T72" fmla="*/ 629 w 1259"/>
                <a:gd name="T73" fmla="*/ 269 h 1337"/>
                <a:gd name="T74" fmla="*/ 88 w 1259"/>
                <a:gd name="T75" fmla="*/ 277 h 1337"/>
                <a:gd name="T76" fmla="*/ 88 w 1259"/>
                <a:gd name="T77" fmla="*/ 454 h 1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59" h="1337">
                  <a:moveTo>
                    <a:pt x="1257" y="456"/>
                  </a:moveTo>
                  <a:cubicBezTo>
                    <a:pt x="1257" y="464"/>
                    <a:pt x="1257" y="464"/>
                    <a:pt x="1257" y="464"/>
                  </a:cubicBezTo>
                  <a:cubicBezTo>
                    <a:pt x="1254" y="508"/>
                    <a:pt x="1235" y="547"/>
                    <a:pt x="1203" y="584"/>
                  </a:cubicBezTo>
                  <a:cubicBezTo>
                    <a:pt x="1203" y="584"/>
                    <a:pt x="1203" y="584"/>
                    <a:pt x="1203" y="584"/>
                  </a:cubicBezTo>
                  <a:cubicBezTo>
                    <a:pt x="1154" y="653"/>
                    <a:pt x="970" y="784"/>
                    <a:pt x="870" y="836"/>
                  </a:cubicBezTo>
                  <a:cubicBezTo>
                    <a:pt x="861" y="840"/>
                    <a:pt x="853" y="828"/>
                    <a:pt x="861" y="822"/>
                  </a:cubicBezTo>
                  <a:cubicBezTo>
                    <a:pt x="892" y="798"/>
                    <a:pt x="912" y="777"/>
                    <a:pt x="925" y="760"/>
                  </a:cubicBezTo>
                  <a:cubicBezTo>
                    <a:pt x="727" y="841"/>
                    <a:pt x="515" y="880"/>
                    <a:pt x="515" y="880"/>
                  </a:cubicBezTo>
                  <a:cubicBezTo>
                    <a:pt x="337" y="1058"/>
                    <a:pt x="559" y="1300"/>
                    <a:pt x="505" y="1324"/>
                  </a:cubicBezTo>
                  <a:cubicBezTo>
                    <a:pt x="476" y="1337"/>
                    <a:pt x="160" y="1067"/>
                    <a:pt x="157" y="735"/>
                  </a:cubicBezTo>
                  <a:cubicBezTo>
                    <a:pt x="170" y="732"/>
                    <a:pt x="170" y="732"/>
                    <a:pt x="170" y="732"/>
                  </a:cubicBezTo>
                  <a:cubicBezTo>
                    <a:pt x="192" y="727"/>
                    <a:pt x="215" y="718"/>
                    <a:pt x="216" y="718"/>
                  </a:cubicBezTo>
                  <a:cubicBezTo>
                    <a:pt x="218" y="717"/>
                    <a:pt x="241" y="709"/>
                    <a:pt x="261" y="698"/>
                  </a:cubicBezTo>
                  <a:cubicBezTo>
                    <a:pt x="297" y="680"/>
                    <a:pt x="297" y="680"/>
                    <a:pt x="297" y="680"/>
                  </a:cubicBezTo>
                  <a:cubicBezTo>
                    <a:pt x="298" y="614"/>
                    <a:pt x="298" y="614"/>
                    <a:pt x="298" y="614"/>
                  </a:cubicBezTo>
                  <a:cubicBezTo>
                    <a:pt x="363" y="625"/>
                    <a:pt x="363" y="625"/>
                    <a:pt x="363" y="625"/>
                  </a:cubicBezTo>
                  <a:cubicBezTo>
                    <a:pt x="387" y="593"/>
                    <a:pt x="387" y="593"/>
                    <a:pt x="387" y="593"/>
                  </a:cubicBezTo>
                  <a:cubicBezTo>
                    <a:pt x="400" y="576"/>
                    <a:pt x="412" y="555"/>
                    <a:pt x="414" y="552"/>
                  </a:cubicBezTo>
                  <a:cubicBezTo>
                    <a:pt x="415" y="550"/>
                    <a:pt x="427" y="529"/>
                    <a:pt x="436" y="509"/>
                  </a:cubicBezTo>
                  <a:cubicBezTo>
                    <a:pt x="452" y="472"/>
                    <a:pt x="452" y="472"/>
                    <a:pt x="452" y="472"/>
                  </a:cubicBezTo>
                  <a:cubicBezTo>
                    <a:pt x="413" y="424"/>
                    <a:pt x="413" y="424"/>
                    <a:pt x="413" y="424"/>
                  </a:cubicBezTo>
                  <a:cubicBezTo>
                    <a:pt x="413" y="422"/>
                    <a:pt x="413" y="420"/>
                    <a:pt x="414" y="419"/>
                  </a:cubicBezTo>
                  <a:cubicBezTo>
                    <a:pt x="464" y="389"/>
                    <a:pt x="464" y="389"/>
                    <a:pt x="464" y="389"/>
                  </a:cubicBezTo>
                  <a:cubicBezTo>
                    <a:pt x="473" y="395"/>
                    <a:pt x="483" y="401"/>
                    <a:pt x="494" y="407"/>
                  </a:cubicBezTo>
                  <a:cubicBezTo>
                    <a:pt x="515" y="417"/>
                    <a:pt x="515" y="417"/>
                    <a:pt x="515" y="417"/>
                  </a:cubicBezTo>
                  <a:cubicBezTo>
                    <a:pt x="547" y="398"/>
                    <a:pt x="547" y="398"/>
                    <a:pt x="547" y="398"/>
                  </a:cubicBezTo>
                  <a:cubicBezTo>
                    <a:pt x="562" y="402"/>
                    <a:pt x="578" y="404"/>
                    <a:pt x="593" y="404"/>
                  </a:cubicBezTo>
                  <a:cubicBezTo>
                    <a:pt x="622" y="430"/>
                    <a:pt x="622" y="430"/>
                    <a:pt x="622" y="430"/>
                  </a:cubicBezTo>
                  <a:cubicBezTo>
                    <a:pt x="644" y="424"/>
                    <a:pt x="644" y="424"/>
                    <a:pt x="644" y="424"/>
                  </a:cubicBezTo>
                  <a:cubicBezTo>
                    <a:pt x="659" y="421"/>
                    <a:pt x="674" y="416"/>
                    <a:pt x="687" y="411"/>
                  </a:cubicBezTo>
                  <a:cubicBezTo>
                    <a:pt x="689" y="410"/>
                    <a:pt x="689" y="410"/>
                    <a:pt x="689" y="410"/>
                  </a:cubicBezTo>
                  <a:cubicBezTo>
                    <a:pt x="691" y="409"/>
                    <a:pt x="691" y="409"/>
                    <a:pt x="691" y="409"/>
                  </a:cubicBezTo>
                  <a:cubicBezTo>
                    <a:pt x="704" y="403"/>
                    <a:pt x="717" y="396"/>
                    <a:pt x="730" y="387"/>
                  </a:cubicBezTo>
                  <a:cubicBezTo>
                    <a:pt x="750" y="374"/>
                    <a:pt x="750" y="374"/>
                    <a:pt x="750" y="374"/>
                  </a:cubicBezTo>
                  <a:cubicBezTo>
                    <a:pt x="750" y="336"/>
                    <a:pt x="750" y="336"/>
                    <a:pt x="750" y="336"/>
                  </a:cubicBezTo>
                  <a:cubicBezTo>
                    <a:pt x="761" y="324"/>
                    <a:pt x="770" y="311"/>
                    <a:pt x="778" y="297"/>
                  </a:cubicBezTo>
                  <a:cubicBezTo>
                    <a:pt x="812" y="287"/>
                    <a:pt x="812" y="287"/>
                    <a:pt x="812" y="287"/>
                  </a:cubicBezTo>
                  <a:cubicBezTo>
                    <a:pt x="819" y="266"/>
                    <a:pt x="819" y="266"/>
                    <a:pt x="819" y="266"/>
                  </a:cubicBezTo>
                  <a:cubicBezTo>
                    <a:pt x="826" y="246"/>
                    <a:pt x="830" y="225"/>
                    <a:pt x="831" y="204"/>
                  </a:cubicBezTo>
                  <a:cubicBezTo>
                    <a:pt x="1145" y="234"/>
                    <a:pt x="1259" y="383"/>
                    <a:pt x="1257" y="456"/>
                  </a:cubicBezTo>
                  <a:close/>
                  <a:moveTo>
                    <a:pt x="786" y="171"/>
                  </a:moveTo>
                  <a:cubicBezTo>
                    <a:pt x="789" y="198"/>
                    <a:pt x="786" y="226"/>
                    <a:pt x="778" y="251"/>
                  </a:cubicBezTo>
                  <a:cubicBezTo>
                    <a:pt x="778" y="251"/>
                    <a:pt x="778" y="251"/>
                    <a:pt x="748" y="261"/>
                  </a:cubicBezTo>
                  <a:cubicBezTo>
                    <a:pt x="738" y="282"/>
                    <a:pt x="724" y="302"/>
                    <a:pt x="706" y="318"/>
                  </a:cubicBezTo>
                  <a:cubicBezTo>
                    <a:pt x="706" y="318"/>
                    <a:pt x="706" y="318"/>
                    <a:pt x="706" y="350"/>
                  </a:cubicBezTo>
                  <a:cubicBezTo>
                    <a:pt x="695" y="357"/>
                    <a:pt x="683" y="364"/>
                    <a:pt x="671" y="370"/>
                  </a:cubicBezTo>
                  <a:cubicBezTo>
                    <a:pt x="659" y="375"/>
                    <a:pt x="646" y="379"/>
                    <a:pt x="634" y="382"/>
                  </a:cubicBezTo>
                  <a:cubicBezTo>
                    <a:pt x="634" y="382"/>
                    <a:pt x="634" y="382"/>
                    <a:pt x="610" y="360"/>
                  </a:cubicBezTo>
                  <a:cubicBezTo>
                    <a:pt x="586" y="362"/>
                    <a:pt x="563" y="359"/>
                    <a:pt x="541" y="351"/>
                  </a:cubicBezTo>
                  <a:cubicBezTo>
                    <a:pt x="541" y="351"/>
                    <a:pt x="541" y="351"/>
                    <a:pt x="513" y="367"/>
                  </a:cubicBezTo>
                  <a:cubicBezTo>
                    <a:pt x="489" y="355"/>
                    <a:pt x="468" y="339"/>
                    <a:pt x="449" y="318"/>
                  </a:cubicBezTo>
                  <a:cubicBezTo>
                    <a:pt x="449" y="318"/>
                    <a:pt x="449" y="318"/>
                    <a:pt x="457" y="287"/>
                  </a:cubicBezTo>
                  <a:cubicBezTo>
                    <a:pt x="451" y="278"/>
                    <a:pt x="446" y="268"/>
                    <a:pt x="442" y="258"/>
                  </a:cubicBezTo>
                  <a:cubicBezTo>
                    <a:pt x="436" y="247"/>
                    <a:pt x="433" y="235"/>
                    <a:pt x="431" y="225"/>
                  </a:cubicBezTo>
                  <a:cubicBezTo>
                    <a:pt x="431" y="225"/>
                    <a:pt x="431" y="225"/>
                    <a:pt x="403" y="209"/>
                  </a:cubicBezTo>
                  <a:cubicBezTo>
                    <a:pt x="401" y="180"/>
                    <a:pt x="405" y="152"/>
                    <a:pt x="414" y="126"/>
                  </a:cubicBezTo>
                  <a:cubicBezTo>
                    <a:pt x="414" y="126"/>
                    <a:pt x="414" y="126"/>
                    <a:pt x="445" y="116"/>
                  </a:cubicBezTo>
                  <a:cubicBezTo>
                    <a:pt x="454" y="97"/>
                    <a:pt x="467" y="81"/>
                    <a:pt x="483" y="66"/>
                  </a:cubicBezTo>
                  <a:cubicBezTo>
                    <a:pt x="483" y="66"/>
                    <a:pt x="483" y="66"/>
                    <a:pt x="483" y="33"/>
                  </a:cubicBezTo>
                  <a:cubicBezTo>
                    <a:pt x="494" y="25"/>
                    <a:pt x="506" y="18"/>
                    <a:pt x="519" y="13"/>
                  </a:cubicBezTo>
                  <a:cubicBezTo>
                    <a:pt x="532" y="7"/>
                    <a:pt x="546" y="3"/>
                    <a:pt x="558" y="0"/>
                  </a:cubicBezTo>
                  <a:cubicBezTo>
                    <a:pt x="558" y="0"/>
                    <a:pt x="558" y="0"/>
                    <a:pt x="583" y="22"/>
                  </a:cubicBezTo>
                  <a:cubicBezTo>
                    <a:pt x="604" y="21"/>
                    <a:pt x="624" y="23"/>
                    <a:pt x="644" y="30"/>
                  </a:cubicBezTo>
                  <a:cubicBezTo>
                    <a:pt x="644" y="30"/>
                    <a:pt x="644" y="30"/>
                    <a:pt x="673" y="14"/>
                  </a:cubicBezTo>
                  <a:cubicBezTo>
                    <a:pt x="697" y="24"/>
                    <a:pt x="720" y="41"/>
                    <a:pt x="738" y="62"/>
                  </a:cubicBezTo>
                  <a:cubicBezTo>
                    <a:pt x="738" y="62"/>
                    <a:pt x="738" y="62"/>
                    <a:pt x="732" y="93"/>
                  </a:cubicBezTo>
                  <a:cubicBezTo>
                    <a:pt x="738" y="103"/>
                    <a:pt x="744" y="113"/>
                    <a:pt x="749" y="124"/>
                  </a:cubicBezTo>
                  <a:cubicBezTo>
                    <a:pt x="753" y="134"/>
                    <a:pt x="756" y="144"/>
                    <a:pt x="759" y="154"/>
                  </a:cubicBezTo>
                  <a:cubicBezTo>
                    <a:pt x="759" y="154"/>
                    <a:pt x="759" y="154"/>
                    <a:pt x="786" y="171"/>
                  </a:cubicBezTo>
                  <a:close/>
                  <a:moveTo>
                    <a:pt x="629" y="269"/>
                  </a:moveTo>
                  <a:cubicBezTo>
                    <a:pt x="671" y="251"/>
                    <a:pt x="691" y="200"/>
                    <a:pt x="672" y="157"/>
                  </a:cubicBezTo>
                  <a:cubicBezTo>
                    <a:pt x="654" y="114"/>
                    <a:pt x="604" y="95"/>
                    <a:pt x="561" y="113"/>
                  </a:cubicBezTo>
                  <a:cubicBezTo>
                    <a:pt x="519" y="132"/>
                    <a:pt x="499" y="181"/>
                    <a:pt x="518" y="225"/>
                  </a:cubicBezTo>
                  <a:cubicBezTo>
                    <a:pt x="536" y="268"/>
                    <a:pt x="586" y="288"/>
                    <a:pt x="629" y="269"/>
                  </a:cubicBezTo>
                  <a:close/>
                  <a:moveTo>
                    <a:pt x="176" y="365"/>
                  </a:moveTo>
                  <a:cubicBezTo>
                    <a:pt x="176" y="316"/>
                    <a:pt x="137" y="277"/>
                    <a:pt x="88" y="277"/>
                  </a:cubicBezTo>
                  <a:cubicBezTo>
                    <a:pt x="39" y="277"/>
                    <a:pt x="0" y="316"/>
                    <a:pt x="0" y="365"/>
                  </a:cubicBezTo>
                  <a:cubicBezTo>
                    <a:pt x="0" y="414"/>
                    <a:pt x="39" y="454"/>
                    <a:pt x="88" y="454"/>
                  </a:cubicBezTo>
                  <a:cubicBezTo>
                    <a:pt x="137" y="454"/>
                    <a:pt x="176" y="414"/>
                    <a:pt x="176" y="365"/>
                  </a:cubicBezTo>
                  <a:close/>
                </a:path>
              </a:pathLst>
            </a:cu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73152" tIns="36576" rIns="73152" bIns="36576"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1B2630"/>
                </a:solidFill>
                <a:effectLst/>
                <a:uLnTx/>
                <a:uFillTx/>
                <a:latin typeface="Calibri"/>
                <a:ea typeface="+mn-ea"/>
                <a:cs typeface="+mn-cs"/>
              </a:endParaRPr>
            </a:p>
          </p:txBody>
        </p:sp>
        <p:sp>
          <p:nvSpPr>
            <p:cNvPr id="12" name="Freeform 20">
              <a:extLst>
                <a:ext uri="{FF2B5EF4-FFF2-40B4-BE49-F238E27FC236}">
                  <a16:creationId xmlns:a16="http://schemas.microsoft.com/office/drawing/2014/main" id="{DEB99F98-BCE3-A3CA-FAA1-33FCF174F9BD}"/>
                </a:ext>
              </a:extLst>
            </p:cNvPr>
            <p:cNvSpPr>
              <a:spLocks noEditPoints="1"/>
            </p:cNvSpPr>
            <p:nvPr/>
          </p:nvSpPr>
          <p:spPr bwMode="auto">
            <a:xfrm>
              <a:off x="2360" y="671"/>
              <a:ext cx="3069" cy="3186"/>
            </a:xfrm>
            <a:custGeom>
              <a:avLst/>
              <a:gdLst>
                <a:gd name="T0" fmla="*/ 1490 w 1638"/>
                <a:gd name="T1" fmla="*/ 1199 h 1699"/>
                <a:gd name="T2" fmla="*/ 1167 w 1638"/>
                <a:gd name="T3" fmla="*/ 1410 h 1699"/>
                <a:gd name="T4" fmla="*/ 1104 w 1638"/>
                <a:gd name="T5" fmla="*/ 1699 h 1699"/>
                <a:gd name="T6" fmla="*/ 670 w 1638"/>
                <a:gd name="T7" fmla="*/ 1298 h 1699"/>
                <a:gd name="T8" fmla="*/ 1123 w 1638"/>
                <a:gd name="T9" fmla="*/ 1655 h 1699"/>
                <a:gd name="T10" fmla="*/ 1151 w 1638"/>
                <a:gd name="T11" fmla="*/ 1364 h 1699"/>
                <a:gd name="T12" fmla="*/ 1446 w 1638"/>
                <a:gd name="T13" fmla="*/ 1200 h 1699"/>
                <a:gd name="T14" fmla="*/ 1465 w 1638"/>
                <a:gd name="T15" fmla="*/ 1039 h 1699"/>
                <a:gd name="T16" fmla="*/ 1465 w 1638"/>
                <a:gd name="T17" fmla="*/ 822 h 1699"/>
                <a:gd name="T18" fmla="*/ 1447 w 1638"/>
                <a:gd name="T19" fmla="*/ 617 h 1699"/>
                <a:gd name="T20" fmla="*/ 1498 w 1638"/>
                <a:gd name="T21" fmla="*/ 709 h 1699"/>
                <a:gd name="T22" fmla="*/ 1626 w 1638"/>
                <a:gd name="T23" fmla="*/ 1024 h 1699"/>
                <a:gd name="T24" fmla="*/ 487 w 1638"/>
                <a:gd name="T25" fmla="*/ 628 h 1699"/>
                <a:gd name="T26" fmla="*/ 528 w 1638"/>
                <a:gd name="T27" fmla="*/ 536 h 1699"/>
                <a:gd name="T28" fmla="*/ 621 w 1638"/>
                <a:gd name="T29" fmla="*/ 499 h 1699"/>
                <a:gd name="T30" fmla="*/ 610 w 1638"/>
                <a:gd name="T31" fmla="*/ 404 h 1699"/>
                <a:gd name="T32" fmla="*/ 666 w 1638"/>
                <a:gd name="T33" fmla="*/ 319 h 1699"/>
                <a:gd name="T34" fmla="*/ 647 w 1638"/>
                <a:gd name="T35" fmla="*/ 220 h 1699"/>
                <a:gd name="T36" fmla="*/ 588 w 1638"/>
                <a:gd name="T37" fmla="*/ 118 h 1699"/>
                <a:gd name="T38" fmla="*/ 512 w 1638"/>
                <a:gd name="T39" fmla="*/ 52 h 1699"/>
                <a:gd name="T40" fmla="*/ 414 w 1638"/>
                <a:gd name="T41" fmla="*/ 69 h 1699"/>
                <a:gd name="T42" fmla="*/ 333 w 1638"/>
                <a:gd name="T43" fmla="*/ 0 h 1699"/>
                <a:gd name="T44" fmla="*/ 252 w 1638"/>
                <a:gd name="T45" fmla="*/ 69 h 1699"/>
                <a:gd name="T46" fmla="*/ 154 w 1638"/>
                <a:gd name="T47" fmla="*/ 52 h 1699"/>
                <a:gd name="T48" fmla="*/ 78 w 1638"/>
                <a:gd name="T49" fmla="*/ 118 h 1699"/>
                <a:gd name="T50" fmla="*/ 19 w 1638"/>
                <a:gd name="T51" fmla="*/ 220 h 1699"/>
                <a:gd name="T52" fmla="*/ 0 w 1638"/>
                <a:gd name="T53" fmla="*/ 318 h 1699"/>
                <a:gd name="T54" fmla="*/ 56 w 1638"/>
                <a:gd name="T55" fmla="*/ 404 h 1699"/>
                <a:gd name="T56" fmla="*/ 45 w 1638"/>
                <a:gd name="T57" fmla="*/ 499 h 1699"/>
                <a:gd name="T58" fmla="*/ 138 w 1638"/>
                <a:gd name="T59" fmla="*/ 536 h 1699"/>
                <a:gd name="T60" fmla="*/ 179 w 1638"/>
                <a:gd name="T61" fmla="*/ 628 h 1699"/>
                <a:gd name="T62" fmla="*/ 274 w 1638"/>
                <a:gd name="T63" fmla="*/ 661 h 1699"/>
                <a:gd name="T64" fmla="*/ 392 w 1638"/>
                <a:gd name="T65" fmla="*/ 661 h 1699"/>
                <a:gd name="T66" fmla="*/ 310 w 1638"/>
                <a:gd name="T67" fmla="*/ 565 h 1699"/>
                <a:gd name="T68" fmla="*/ 234 w 1638"/>
                <a:gd name="T69" fmla="*/ 604 h 1699"/>
                <a:gd name="T70" fmla="*/ 200 w 1638"/>
                <a:gd name="T71" fmla="*/ 528 h 1699"/>
                <a:gd name="T72" fmla="*/ 96 w 1638"/>
                <a:gd name="T73" fmla="*/ 498 h 1699"/>
                <a:gd name="T74" fmla="*/ 105 w 1638"/>
                <a:gd name="T75" fmla="*/ 413 h 1699"/>
                <a:gd name="T76" fmla="*/ 91 w 1638"/>
                <a:gd name="T77" fmla="*/ 334 h 1699"/>
                <a:gd name="T78" fmla="*/ 54 w 1638"/>
                <a:gd name="T79" fmla="*/ 258 h 1699"/>
                <a:gd name="T80" fmla="*/ 141 w 1638"/>
                <a:gd name="T81" fmla="*/ 193 h 1699"/>
                <a:gd name="T82" fmla="*/ 148 w 1638"/>
                <a:gd name="T83" fmla="*/ 112 h 1699"/>
                <a:gd name="T84" fmla="*/ 233 w 1638"/>
                <a:gd name="T85" fmla="*/ 123 h 1699"/>
                <a:gd name="T86" fmla="*/ 308 w 1638"/>
                <a:gd name="T87" fmla="*/ 45 h 1699"/>
                <a:gd name="T88" fmla="*/ 381 w 1638"/>
                <a:gd name="T89" fmla="*/ 106 h 1699"/>
                <a:gd name="T90" fmla="*/ 444 w 1638"/>
                <a:gd name="T91" fmla="*/ 127 h 1699"/>
                <a:gd name="T92" fmla="*/ 537 w 1638"/>
                <a:gd name="T93" fmla="*/ 129 h 1699"/>
                <a:gd name="T94" fmla="*/ 554 w 1638"/>
                <a:gd name="T95" fmla="*/ 238 h 1699"/>
                <a:gd name="T96" fmla="*/ 617 w 1638"/>
                <a:gd name="T97" fmla="*/ 283 h 1699"/>
                <a:gd name="T98" fmla="*/ 575 w 1638"/>
                <a:gd name="T99" fmla="*/ 346 h 1699"/>
                <a:gd name="T100" fmla="*/ 594 w 1638"/>
                <a:gd name="T101" fmla="*/ 455 h 1699"/>
                <a:gd name="T102" fmla="*/ 514 w 1638"/>
                <a:gd name="T103" fmla="*/ 489 h 1699"/>
                <a:gd name="T104" fmla="*/ 455 w 1638"/>
                <a:gd name="T105" fmla="*/ 535 h 1699"/>
                <a:gd name="T106" fmla="*/ 407 w 1638"/>
                <a:gd name="T107" fmla="*/ 612 h 1699"/>
                <a:gd name="T108" fmla="*/ 511 w 1638"/>
                <a:gd name="T109" fmla="*/ 334 h 1699"/>
                <a:gd name="T110" fmla="*/ 333 w 1638"/>
                <a:gd name="T111" fmla="*/ 512 h 1699"/>
                <a:gd name="T112" fmla="*/ 333 w 1638"/>
                <a:gd name="T113" fmla="*/ 468 h 1699"/>
                <a:gd name="T114" fmla="*/ 467 w 1638"/>
                <a:gd name="T115" fmla="*/ 334 h 1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38" h="1699">
                  <a:moveTo>
                    <a:pt x="1626" y="1024"/>
                  </a:moveTo>
                  <a:cubicBezTo>
                    <a:pt x="1618" y="1042"/>
                    <a:pt x="1577" y="1086"/>
                    <a:pt x="1486" y="1084"/>
                  </a:cubicBezTo>
                  <a:cubicBezTo>
                    <a:pt x="1488" y="1111"/>
                    <a:pt x="1490" y="1154"/>
                    <a:pt x="1490" y="1199"/>
                  </a:cubicBezTo>
                  <a:cubicBezTo>
                    <a:pt x="1490" y="1335"/>
                    <a:pt x="1473" y="1369"/>
                    <a:pt x="1459" y="1384"/>
                  </a:cubicBezTo>
                  <a:cubicBezTo>
                    <a:pt x="1445" y="1398"/>
                    <a:pt x="1412" y="1417"/>
                    <a:pt x="1282" y="1416"/>
                  </a:cubicBezTo>
                  <a:cubicBezTo>
                    <a:pt x="1246" y="1415"/>
                    <a:pt x="1198" y="1413"/>
                    <a:pt x="1167" y="1410"/>
                  </a:cubicBezTo>
                  <a:cubicBezTo>
                    <a:pt x="1167" y="1676"/>
                    <a:pt x="1167" y="1676"/>
                    <a:pt x="1167" y="1676"/>
                  </a:cubicBezTo>
                  <a:cubicBezTo>
                    <a:pt x="1167" y="1688"/>
                    <a:pt x="1158" y="1698"/>
                    <a:pt x="1147" y="1698"/>
                  </a:cubicBezTo>
                  <a:cubicBezTo>
                    <a:pt x="1144" y="1698"/>
                    <a:pt x="1128" y="1699"/>
                    <a:pt x="1104" y="1699"/>
                  </a:cubicBezTo>
                  <a:cubicBezTo>
                    <a:pt x="1016" y="1699"/>
                    <a:pt x="813" y="1690"/>
                    <a:pt x="680" y="1609"/>
                  </a:cubicBezTo>
                  <a:cubicBezTo>
                    <a:pt x="674" y="1606"/>
                    <a:pt x="670" y="1598"/>
                    <a:pt x="670" y="1591"/>
                  </a:cubicBezTo>
                  <a:cubicBezTo>
                    <a:pt x="670" y="1298"/>
                    <a:pt x="670" y="1298"/>
                    <a:pt x="670" y="1298"/>
                  </a:cubicBezTo>
                  <a:cubicBezTo>
                    <a:pt x="686" y="1311"/>
                    <a:pt x="701" y="1321"/>
                    <a:pt x="714" y="1327"/>
                  </a:cubicBezTo>
                  <a:cubicBezTo>
                    <a:pt x="714" y="1578"/>
                    <a:pt x="714" y="1578"/>
                    <a:pt x="714" y="1578"/>
                  </a:cubicBezTo>
                  <a:cubicBezTo>
                    <a:pt x="848" y="1652"/>
                    <a:pt x="1057" y="1656"/>
                    <a:pt x="1123" y="1655"/>
                  </a:cubicBezTo>
                  <a:cubicBezTo>
                    <a:pt x="1123" y="1385"/>
                    <a:pt x="1123" y="1385"/>
                    <a:pt x="1123" y="1385"/>
                  </a:cubicBezTo>
                  <a:cubicBezTo>
                    <a:pt x="1123" y="1378"/>
                    <a:pt x="1127" y="1371"/>
                    <a:pt x="1133" y="1367"/>
                  </a:cubicBezTo>
                  <a:cubicBezTo>
                    <a:pt x="1139" y="1364"/>
                    <a:pt x="1145" y="1363"/>
                    <a:pt x="1151" y="1364"/>
                  </a:cubicBezTo>
                  <a:cubicBezTo>
                    <a:pt x="1160" y="1366"/>
                    <a:pt x="1222" y="1371"/>
                    <a:pt x="1288" y="1372"/>
                  </a:cubicBezTo>
                  <a:cubicBezTo>
                    <a:pt x="1406" y="1372"/>
                    <a:pt x="1425" y="1355"/>
                    <a:pt x="1427" y="1354"/>
                  </a:cubicBezTo>
                  <a:cubicBezTo>
                    <a:pt x="1429" y="1352"/>
                    <a:pt x="1446" y="1331"/>
                    <a:pt x="1446" y="1200"/>
                  </a:cubicBezTo>
                  <a:cubicBezTo>
                    <a:pt x="1446" y="1129"/>
                    <a:pt x="1441" y="1063"/>
                    <a:pt x="1440" y="1062"/>
                  </a:cubicBezTo>
                  <a:cubicBezTo>
                    <a:pt x="1440" y="1056"/>
                    <a:pt x="1442" y="1049"/>
                    <a:pt x="1447" y="1045"/>
                  </a:cubicBezTo>
                  <a:cubicBezTo>
                    <a:pt x="1452" y="1040"/>
                    <a:pt x="1458" y="1038"/>
                    <a:pt x="1465" y="1039"/>
                  </a:cubicBezTo>
                  <a:cubicBezTo>
                    <a:pt x="1543" y="1047"/>
                    <a:pt x="1577" y="1019"/>
                    <a:pt x="1584" y="1008"/>
                  </a:cubicBezTo>
                  <a:cubicBezTo>
                    <a:pt x="1583" y="999"/>
                    <a:pt x="1571" y="971"/>
                    <a:pt x="1541" y="942"/>
                  </a:cubicBezTo>
                  <a:cubicBezTo>
                    <a:pt x="1499" y="900"/>
                    <a:pt x="1473" y="840"/>
                    <a:pt x="1465" y="822"/>
                  </a:cubicBezTo>
                  <a:cubicBezTo>
                    <a:pt x="1457" y="803"/>
                    <a:pt x="1456" y="765"/>
                    <a:pt x="1455" y="710"/>
                  </a:cubicBezTo>
                  <a:cubicBezTo>
                    <a:pt x="1454" y="689"/>
                    <a:pt x="1453" y="668"/>
                    <a:pt x="1452" y="654"/>
                  </a:cubicBezTo>
                  <a:cubicBezTo>
                    <a:pt x="1451" y="643"/>
                    <a:pt x="1449" y="631"/>
                    <a:pt x="1447" y="617"/>
                  </a:cubicBezTo>
                  <a:cubicBezTo>
                    <a:pt x="1461" y="604"/>
                    <a:pt x="1474" y="591"/>
                    <a:pt x="1485" y="578"/>
                  </a:cubicBezTo>
                  <a:cubicBezTo>
                    <a:pt x="1490" y="603"/>
                    <a:pt x="1494" y="631"/>
                    <a:pt x="1496" y="650"/>
                  </a:cubicBezTo>
                  <a:cubicBezTo>
                    <a:pt x="1497" y="666"/>
                    <a:pt x="1498" y="687"/>
                    <a:pt x="1498" y="709"/>
                  </a:cubicBezTo>
                  <a:cubicBezTo>
                    <a:pt x="1499" y="744"/>
                    <a:pt x="1501" y="792"/>
                    <a:pt x="1506" y="805"/>
                  </a:cubicBezTo>
                  <a:cubicBezTo>
                    <a:pt x="1519" y="838"/>
                    <a:pt x="1543" y="882"/>
                    <a:pt x="1572" y="911"/>
                  </a:cubicBezTo>
                  <a:cubicBezTo>
                    <a:pt x="1607" y="945"/>
                    <a:pt x="1638" y="995"/>
                    <a:pt x="1626" y="1024"/>
                  </a:cubicBezTo>
                  <a:close/>
                  <a:moveTo>
                    <a:pt x="405" y="658"/>
                  </a:moveTo>
                  <a:cubicBezTo>
                    <a:pt x="424" y="653"/>
                    <a:pt x="446" y="646"/>
                    <a:pt x="446" y="645"/>
                  </a:cubicBezTo>
                  <a:cubicBezTo>
                    <a:pt x="447" y="645"/>
                    <a:pt x="469" y="637"/>
                    <a:pt x="487" y="628"/>
                  </a:cubicBezTo>
                  <a:cubicBezTo>
                    <a:pt x="498" y="622"/>
                    <a:pt x="498" y="622"/>
                    <a:pt x="498" y="622"/>
                  </a:cubicBezTo>
                  <a:cubicBezTo>
                    <a:pt x="499" y="559"/>
                    <a:pt x="499" y="559"/>
                    <a:pt x="499" y="559"/>
                  </a:cubicBezTo>
                  <a:cubicBezTo>
                    <a:pt x="509" y="552"/>
                    <a:pt x="519" y="545"/>
                    <a:pt x="528" y="536"/>
                  </a:cubicBezTo>
                  <a:cubicBezTo>
                    <a:pt x="589" y="546"/>
                    <a:pt x="589" y="546"/>
                    <a:pt x="589" y="546"/>
                  </a:cubicBezTo>
                  <a:cubicBezTo>
                    <a:pt x="597" y="536"/>
                    <a:pt x="597" y="536"/>
                    <a:pt x="597" y="536"/>
                  </a:cubicBezTo>
                  <a:cubicBezTo>
                    <a:pt x="609" y="520"/>
                    <a:pt x="620" y="500"/>
                    <a:pt x="621" y="499"/>
                  </a:cubicBezTo>
                  <a:cubicBezTo>
                    <a:pt x="621" y="498"/>
                    <a:pt x="633" y="478"/>
                    <a:pt x="640" y="460"/>
                  </a:cubicBezTo>
                  <a:cubicBezTo>
                    <a:pt x="646" y="448"/>
                    <a:pt x="646" y="448"/>
                    <a:pt x="646" y="448"/>
                  </a:cubicBezTo>
                  <a:cubicBezTo>
                    <a:pt x="610" y="404"/>
                    <a:pt x="610" y="404"/>
                    <a:pt x="610" y="404"/>
                  </a:cubicBezTo>
                  <a:cubicBezTo>
                    <a:pt x="614" y="390"/>
                    <a:pt x="617" y="375"/>
                    <a:pt x="618" y="360"/>
                  </a:cubicBezTo>
                  <a:cubicBezTo>
                    <a:pt x="666" y="332"/>
                    <a:pt x="666" y="332"/>
                    <a:pt x="666" y="332"/>
                  </a:cubicBezTo>
                  <a:cubicBezTo>
                    <a:pt x="666" y="319"/>
                    <a:pt x="666" y="319"/>
                    <a:pt x="666" y="319"/>
                  </a:cubicBezTo>
                  <a:cubicBezTo>
                    <a:pt x="664" y="299"/>
                    <a:pt x="660" y="276"/>
                    <a:pt x="660" y="275"/>
                  </a:cubicBezTo>
                  <a:cubicBezTo>
                    <a:pt x="660" y="274"/>
                    <a:pt x="656" y="252"/>
                    <a:pt x="650" y="233"/>
                  </a:cubicBezTo>
                  <a:cubicBezTo>
                    <a:pt x="647" y="220"/>
                    <a:pt x="647" y="220"/>
                    <a:pt x="647" y="220"/>
                  </a:cubicBezTo>
                  <a:cubicBezTo>
                    <a:pt x="588" y="209"/>
                    <a:pt x="588" y="209"/>
                    <a:pt x="588" y="209"/>
                  </a:cubicBezTo>
                  <a:cubicBezTo>
                    <a:pt x="582" y="197"/>
                    <a:pt x="575" y="186"/>
                    <a:pt x="567" y="176"/>
                  </a:cubicBezTo>
                  <a:cubicBezTo>
                    <a:pt x="588" y="118"/>
                    <a:pt x="588" y="118"/>
                    <a:pt x="588" y="118"/>
                  </a:cubicBezTo>
                  <a:cubicBezTo>
                    <a:pt x="579" y="108"/>
                    <a:pt x="579" y="108"/>
                    <a:pt x="579" y="108"/>
                  </a:cubicBezTo>
                  <a:cubicBezTo>
                    <a:pt x="565" y="94"/>
                    <a:pt x="547" y="79"/>
                    <a:pt x="547" y="78"/>
                  </a:cubicBezTo>
                  <a:cubicBezTo>
                    <a:pt x="546" y="78"/>
                    <a:pt x="528" y="63"/>
                    <a:pt x="512" y="52"/>
                  </a:cubicBezTo>
                  <a:cubicBezTo>
                    <a:pt x="501" y="45"/>
                    <a:pt x="501" y="45"/>
                    <a:pt x="501" y="45"/>
                  </a:cubicBezTo>
                  <a:cubicBezTo>
                    <a:pt x="441" y="78"/>
                    <a:pt x="441" y="78"/>
                    <a:pt x="441" y="78"/>
                  </a:cubicBezTo>
                  <a:cubicBezTo>
                    <a:pt x="432" y="75"/>
                    <a:pt x="423" y="72"/>
                    <a:pt x="414" y="69"/>
                  </a:cubicBezTo>
                  <a:cubicBezTo>
                    <a:pt x="390" y="4"/>
                    <a:pt x="390" y="4"/>
                    <a:pt x="390" y="4"/>
                  </a:cubicBezTo>
                  <a:cubicBezTo>
                    <a:pt x="377" y="3"/>
                    <a:pt x="377" y="3"/>
                    <a:pt x="377" y="3"/>
                  </a:cubicBezTo>
                  <a:cubicBezTo>
                    <a:pt x="357" y="0"/>
                    <a:pt x="334" y="0"/>
                    <a:pt x="333" y="0"/>
                  </a:cubicBezTo>
                  <a:cubicBezTo>
                    <a:pt x="332" y="0"/>
                    <a:pt x="309" y="0"/>
                    <a:pt x="290" y="3"/>
                  </a:cubicBezTo>
                  <a:cubicBezTo>
                    <a:pt x="276" y="4"/>
                    <a:pt x="276" y="4"/>
                    <a:pt x="276" y="4"/>
                  </a:cubicBezTo>
                  <a:cubicBezTo>
                    <a:pt x="252" y="69"/>
                    <a:pt x="252" y="69"/>
                    <a:pt x="252" y="69"/>
                  </a:cubicBezTo>
                  <a:cubicBezTo>
                    <a:pt x="243" y="72"/>
                    <a:pt x="234" y="75"/>
                    <a:pt x="225" y="78"/>
                  </a:cubicBezTo>
                  <a:cubicBezTo>
                    <a:pt x="165" y="45"/>
                    <a:pt x="165" y="45"/>
                    <a:pt x="165" y="45"/>
                  </a:cubicBezTo>
                  <a:cubicBezTo>
                    <a:pt x="154" y="52"/>
                    <a:pt x="154" y="52"/>
                    <a:pt x="154" y="52"/>
                  </a:cubicBezTo>
                  <a:cubicBezTo>
                    <a:pt x="138" y="63"/>
                    <a:pt x="120" y="77"/>
                    <a:pt x="119" y="78"/>
                  </a:cubicBezTo>
                  <a:cubicBezTo>
                    <a:pt x="119" y="79"/>
                    <a:pt x="101" y="93"/>
                    <a:pt x="88" y="108"/>
                  </a:cubicBezTo>
                  <a:cubicBezTo>
                    <a:pt x="78" y="118"/>
                    <a:pt x="78" y="118"/>
                    <a:pt x="78" y="118"/>
                  </a:cubicBezTo>
                  <a:cubicBezTo>
                    <a:pt x="99" y="176"/>
                    <a:pt x="99" y="176"/>
                    <a:pt x="99" y="176"/>
                  </a:cubicBezTo>
                  <a:cubicBezTo>
                    <a:pt x="91" y="186"/>
                    <a:pt x="84" y="197"/>
                    <a:pt x="78" y="209"/>
                  </a:cubicBezTo>
                  <a:cubicBezTo>
                    <a:pt x="19" y="220"/>
                    <a:pt x="19" y="220"/>
                    <a:pt x="19" y="220"/>
                  </a:cubicBezTo>
                  <a:cubicBezTo>
                    <a:pt x="16" y="232"/>
                    <a:pt x="16" y="232"/>
                    <a:pt x="16" y="232"/>
                  </a:cubicBezTo>
                  <a:cubicBezTo>
                    <a:pt x="10" y="251"/>
                    <a:pt x="6" y="274"/>
                    <a:pt x="6" y="275"/>
                  </a:cubicBezTo>
                  <a:cubicBezTo>
                    <a:pt x="5" y="276"/>
                    <a:pt x="1" y="298"/>
                    <a:pt x="0" y="318"/>
                  </a:cubicBezTo>
                  <a:cubicBezTo>
                    <a:pt x="0" y="332"/>
                    <a:pt x="0" y="332"/>
                    <a:pt x="0" y="332"/>
                  </a:cubicBezTo>
                  <a:cubicBezTo>
                    <a:pt x="48" y="360"/>
                    <a:pt x="48" y="360"/>
                    <a:pt x="48" y="360"/>
                  </a:cubicBezTo>
                  <a:cubicBezTo>
                    <a:pt x="50" y="375"/>
                    <a:pt x="52" y="390"/>
                    <a:pt x="56" y="404"/>
                  </a:cubicBezTo>
                  <a:cubicBezTo>
                    <a:pt x="20" y="448"/>
                    <a:pt x="20" y="448"/>
                    <a:pt x="20" y="448"/>
                  </a:cubicBezTo>
                  <a:cubicBezTo>
                    <a:pt x="25" y="460"/>
                    <a:pt x="25" y="460"/>
                    <a:pt x="25" y="460"/>
                  </a:cubicBezTo>
                  <a:cubicBezTo>
                    <a:pt x="33" y="478"/>
                    <a:pt x="44" y="498"/>
                    <a:pt x="45" y="499"/>
                  </a:cubicBezTo>
                  <a:cubicBezTo>
                    <a:pt x="45" y="500"/>
                    <a:pt x="57" y="520"/>
                    <a:pt x="69" y="535"/>
                  </a:cubicBezTo>
                  <a:cubicBezTo>
                    <a:pt x="77" y="546"/>
                    <a:pt x="77" y="546"/>
                    <a:pt x="77" y="546"/>
                  </a:cubicBezTo>
                  <a:cubicBezTo>
                    <a:pt x="138" y="536"/>
                    <a:pt x="138" y="536"/>
                    <a:pt x="138" y="536"/>
                  </a:cubicBezTo>
                  <a:cubicBezTo>
                    <a:pt x="147" y="544"/>
                    <a:pt x="156" y="552"/>
                    <a:pt x="166" y="559"/>
                  </a:cubicBezTo>
                  <a:cubicBezTo>
                    <a:pt x="167" y="622"/>
                    <a:pt x="167" y="622"/>
                    <a:pt x="167" y="622"/>
                  </a:cubicBezTo>
                  <a:cubicBezTo>
                    <a:pt x="179" y="628"/>
                    <a:pt x="179" y="628"/>
                    <a:pt x="179" y="628"/>
                  </a:cubicBezTo>
                  <a:cubicBezTo>
                    <a:pt x="197" y="637"/>
                    <a:pt x="218" y="645"/>
                    <a:pt x="219" y="645"/>
                  </a:cubicBezTo>
                  <a:cubicBezTo>
                    <a:pt x="220" y="645"/>
                    <a:pt x="242" y="653"/>
                    <a:pt x="261" y="658"/>
                  </a:cubicBezTo>
                  <a:cubicBezTo>
                    <a:pt x="274" y="661"/>
                    <a:pt x="274" y="661"/>
                    <a:pt x="274" y="661"/>
                  </a:cubicBezTo>
                  <a:cubicBezTo>
                    <a:pt x="317" y="610"/>
                    <a:pt x="317" y="610"/>
                    <a:pt x="317" y="610"/>
                  </a:cubicBezTo>
                  <a:cubicBezTo>
                    <a:pt x="328" y="611"/>
                    <a:pt x="338" y="611"/>
                    <a:pt x="348" y="610"/>
                  </a:cubicBezTo>
                  <a:cubicBezTo>
                    <a:pt x="392" y="661"/>
                    <a:pt x="392" y="661"/>
                    <a:pt x="392" y="661"/>
                  </a:cubicBezTo>
                  <a:lnTo>
                    <a:pt x="405" y="658"/>
                  </a:lnTo>
                  <a:close/>
                  <a:moveTo>
                    <a:pt x="356" y="565"/>
                  </a:moveTo>
                  <a:cubicBezTo>
                    <a:pt x="340" y="567"/>
                    <a:pt x="325" y="567"/>
                    <a:pt x="310" y="565"/>
                  </a:cubicBezTo>
                  <a:cubicBezTo>
                    <a:pt x="299" y="564"/>
                    <a:pt x="299" y="564"/>
                    <a:pt x="299" y="564"/>
                  </a:cubicBezTo>
                  <a:cubicBezTo>
                    <a:pt x="258" y="612"/>
                    <a:pt x="258" y="612"/>
                    <a:pt x="258" y="612"/>
                  </a:cubicBezTo>
                  <a:cubicBezTo>
                    <a:pt x="245" y="608"/>
                    <a:pt x="234" y="604"/>
                    <a:pt x="234" y="604"/>
                  </a:cubicBezTo>
                  <a:cubicBezTo>
                    <a:pt x="234" y="604"/>
                    <a:pt x="223" y="600"/>
                    <a:pt x="211" y="594"/>
                  </a:cubicBezTo>
                  <a:cubicBezTo>
                    <a:pt x="210" y="535"/>
                    <a:pt x="210" y="535"/>
                    <a:pt x="210" y="535"/>
                  </a:cubicBezTo>
                  <a:cubicBezTo>
                    <a:pt x="200" y="528"/>
                    <a:pt x="200" y="528"/>
                    <a:pt x="200" y="528"/>
                  </a:cubicBezTo>
                  <a:cubicBezTo>
                    <a:pt x="186" y="519"/>
                    <a:pt x="172" y="509"/>
                    <a:pt x="160" y="497"/>
                  </a:cubicBezTo>
                  <a:cubicBezTo>
                    <a:pt x="152" y="489"/>
                    <a:pt x="152" y="489"/>
                    <a:pt x="152" y="489"/>
                  </a:cubicBezTo>
                  <a:cubicBezTo>
                    <a:pt x="96" y="498"/>
                    <a:pt x="96" y="498"/>
                    <a:pt x="96" y="498"/>
                  </a:cubicBezTo>
                  <a:cubicBezTo>
                    <a:pt x="89" y="487"/>
                    <a:pt x="83" y="477"/>
                    <a:pt x="83" y="477"/>
                  </a:cubicBezTo>
                  <a:cubicBezTo>
                    <a:pt x="83" y="477"/>
                    <a:pt x="77" y="466"/>
                    <a:pt x="71" y="455"/>
                  </a:cubicBezTo>
                  <a:cubicBezTo>
                    <a:pt x="105" y="413"/>
                    <a:pt x="105" y="413"/>
                    <a:pt x="105" y="413"/>
                  </a:cubicBezTo>
                  <a:cubicBezTo>
                    <a:pt x="101" y="402"/>
                    <a:pt x="101" y="402"/>
                    <a:pt x="101" y="402"/>
                  </a:cubicBezTo>
                  <a:cubicBezTo>
                    <a:pt x="96" y="384"/>
                    <a:pt x="92" y="365"/>
                    <a:pt x="91" y="346"/>
                  </a:cubicBezTo>
                  <a:cubicBezTo>
                    <a:pt x="91" y="334"/>
                    <a:pt x="91" y="334"/>
                    <a:pt x="91" y="334"/>
                  </a:cubicBezTo>
                  <a:cubicBezTo>
                    <a:pt x="45" y="308"/>
                    <a:pt x="45" y="308"/>
                    <a:pt x="45" y="308"/>
                  </a:cubicBezTo>
                  <a:cubicBezTo>
                    <a:pt x="47" y="294"/>
                    <a:pt x="49" y="283"/>
                    <a:pt x="49" y="283"/>
                  </a:cubicBezTo>
                  <a:cubicBezTo>
                    <a:pt x="49" y="282"/>
                    <a:pt x="51" y="271"/>
                    <a:pt x="54" y="258"/>
                  </a:cubicBezTo>
                  <a:cubicBezTo>
                    <a:pt x="108" y="248"/>
                    <a:pt x="108" y="248"/>
                    <a:pt x="108" y="248"/>
                  </a:cubicBezTo>
                  <a:cubicBezTo>
                    <a:pt x="113" y="238"/>
                    <a:pt x="113" y="238"/>
                    <a:pt x="113" y="238"/>
                  </a:cubicBezTo>
                  <a:cubicBezTo>
                    <a:pt x="120" y="222"/>
                    <a:pt x="130" y="207"/>
                    <a:pt x="141" y="193"/>
                  </a:cubicBezTo>
                  <a:cubicBezTo>
                    <a:pt x="148" y="184"/>
                    <a:pt x="148" y="184"/>
                    <a:pt x="148" y="184"/>
                  </a:cubicBezTo>
                  <a:cubicBezTo>
                    <a:pt x="129" y="129"/>
                    <a:pt x="129" y="129"/>
                    <a:pt x="129" y="129"/>
                  </a:cubicBezTo>
                  <a:cubicBezTo>
                    <a:pt x="138" y="120"/>
                    <a:pt x="148" y="112"/>
                    <a:pt x="148" y="112"/>
                  </a:cubicBezTo>
                  <a:cubicBezTo>
                    <a:pt x="148" y="112"/>
                    <a:pt x="157" y="104"/>
                    <a:pt x="168" y="96"/>
                  </a:cubicBezTo>
                  <a:cubicBezTo>
                    <a:pt x="223" y="127"/>
                    <a:pt x="223" y="127"/>
                    <a:pt x="223" y="127"/>
                  </a:cubicBezTo>
                  <a:cubicBezTo>
                    <a:pt x="233" y="123"/>
                    <a:pt x="233" y="123"/>
                    <a:pt x="233" y="123"/>
                  </a:cubicBezTo>
                  <a:cubicBezTo>
                    <a:pt x="246" y="117"/>
                    <a:pt x="260" y="112"/>
                    <a:pt x="274" y="109"/>
                  </a:cubicBezTo>
                  <a:cubicBezTo>
                    <a:pt x="285" y="106"/>
                    <a:pt x="285" y="106"/>
                    <a:pt x="285" y="106"/>
                  </a:cubicBezTo>
                  <a:cubicBezTo>
                    <a:pt x="308" y="45"/>
                    <a:pt x="308" y="45"/>
                    <a:pt x="308" y="45"/>
                  </a:cubicBezTo>
                  <a:cubicBezTo>
                    <a:pt x="321" y="44"/>
                    <a:pt x="333" y="44"/>
                    <a:pt x="333" y="44"/>
                  </a:cubicBezTo>
                  <a:cubicBezTo>
                    <a:pt x="333" y="44"/>
                    <a:pt x="345" y="44"/>
                    <a:pt x="358" y="45"/>
                  </a:cubicBezTo>
                  <a:cubicBezTo>
                    <a:pt x="381" y="106"/>
                    <a:pt x="381" y="106"/>
                    <a:pt x="381" y="106"/>
                  </a:cubicBezTo>
                  <a:cubicBezTo>
                    <a:pt x="393" y="109"/>
                    <a:pt x="393" y="109"/>
                    <a:pt x="393" y="109"/>
                  </a:cubicBezTo>
                  <a:cubicBezTo>
                    <a:pt x="407" y="112"/>
                    <a:pt x="420" y="117"/>
                    <a:pt x="434" y="123"/>
                  </a:cubicBezTo>
                  <a:cubicBezTo>
                    <a:pt x="444" y="127"/>
                    <a:pt x="444" y="127"/>
                    <a:pt x="444" y="127"/>
                  </a:cubicBezTo>
                  <a:cubicBezTo>
                    <a:pt x="499" y="96"/>
                    <a:pt x="499" y="96"/>
                    <a:pt x="499" y="96"/>
                  </a:cubicBezTo>
                  <a:cubicBezTo>
                    <a:pt x="509" y="104"/>
                    <a:pt x="518" y="112"/>
                    <a:pt x="518" y="112"/>
                  </a:cubicBezTo>
                  <a:cubicBezTo>
                    <a:pt x="519" y="112"/>
                    <a:pt x="528" y="120"/>
                    <a:pt x="537" y="129"/>
                  </a:cubicBezTo>
                  <a:cubicBezTo>
                    <a:pt x="518" y="184"/>
                    <a:pt x="518" y="184"/>
                    <a:pt x="518" y="184"/>
                  </a:cubicBezTo>
                  <a:cubicBezTo>
                    <a:pt x="526" y="193"/>
                    <a:pt x="526" y="193"/>
                    <a:pt x="526" y="193"/>
                  </a:cubicBezTo>
                  <a:cubicBezTo>
                    <a:pt x="537" y="207"/>
                    <a:pt x="546" y="222"/>
                    <a:pt x="554" y="238"/>
                  </a:cubicBezTo>
                  <a:cubicBezTo>
                    <a:pt x="558" y="248"/>
                    <a:pt x="558" y="248"/>
                    <a:pt x="558" y="248"/>
                  </a:cubicBezTo>
                  <a:cubicBezTo>
                    <a:pt x="612" y="258"/>
                    <a:pt x="612" y="258"/>
                    <a:pt x="612" y="258"/>
                  </a:cubicBezTo>
                  <a:cubicBezTo>
                    <a:pt x="615" y="271"/>
                    <a:pt x="617" y="283"/>
                    <a:pt x="617" y="283"/>
                  </a:cubicBezTo>
                  <a:cubicBezTo>
                    <a:pt x="617" y="283"/>
                    <a:pt x="619" y="295"/>
                    <a:pt x="620" y="308"/>
                  </a:cubicBezTo>
                  <a:cubicBezTo>
                    <a:pt x="576" y="334"/>
                    <a:pt x="576" y="334"/>
                    <a:pt x="576" y="334"/>
                  </a:cubicBezTo>
                  <a:cubicBezTo>
                    <a:pt x="575" y="346"/>
                    <a:pt x="575" y="346"/>
                    <a:pt x="575" y="346"/>
                  </a:cubicBezTo>
                  <a:cubicBezTo>
                    <a:pt x="574" y="365"/>
                    <a:pt x="570" y="384"/>
                    <a:pt x="565" y="403"/>
                  </a:cubicBezTo>
                  <a:cubicBezTo>
                    <a:pt x="561" y="414"/>
                    <a:pt x="561" y="414"/>
                    <a:pt x="561" y="414"/>
                  </a:cubicBezTo>
                  <a:cubicBezTo>
                    <a:pt x="594" y="455"/>
                    <a:pt x="594" y="455"/>
                    <a:pt x="594" y="455"/>
                  </a:cubicBezTo>
                  <a:cubicBezTo>
                    <a:pt x="589" y="467"/>
                    <a:pt x="583" y="477"/>
                    <a:pt x="583" y="477"/>
                  </a:cubicBezTo>
                  <a:cubicBezTo>
                    <a:pt x="583" y="477"/>
                    <a:pt x="577" y="488"/>
                    <a:pt x="569" y="499"/>
                  </a:cubicBezTo>
                  <a:cubicBezTo>
                    <a:pt x="514" y="489"/>
                    <a:pt x="514" y="489"/>
                    <a:pt x="514" y="489"/>
                  </a:cubicBezTo>
                  <a:cubicBezTo>
                    <a:pt x="506" y="497"/>
                    <a:pt x="506" y="497"/>
                    <a:pt x="506" y="497"/>
                  </a:cubicBezTo>
                  <a:cubicBezTo>
                    <a:pt x="493" y="509"/>
                    <a:pt x="480" y="519"/>
                    <a:pt x="466" y="529"/>
                  </a:cubicBezTo>
                  <a:cubicBezTo>
                    <a:pt x="455" y="535"/>
                    <a:pt x="455" y="535"/>
                    <a:pt x="455" y="535"/>
                  </a:cubicBezTo>
                  <a:cubicBezTo>
                    <a:pt x="455" y="594"/>
                    <a:pt x="455" y="594"/>
                    <a:pt x="455" y="594"/>
                  </a:cubicBezTo>
                  <a:cubicBezTo>
                    <a:pt x="443" y="600"/>
                    <a:pt x="432" y="604"/>
                    <a:pt x="431" y="604"/>
                  </a:cubicBezTo>
                  <a:cubicBezTo>
                    <a:pt x="431" y="604"/>
                    <a:pt x="420" y="608"/>
                    <a:pt x="407" y="612"/>
                  </a:cubicBezTo>
                  <a:cubicBezTo>
                    <a:pt x="367" y="564"/>
                    <a:pt x="367" y="564"/>
                    <a:pt x="367" y="564"/>
                  </a:cubicBezTo>
                  <a:lnTo>
                    <a:pt x="356" y="565"/>
                  </a:lnTo>
                  <a:close/>
                  <a:moveTo>
                    <a:pt x="511" y="334"/>
                  </a:moveTo>
                  <a:cubicBezTo>
                    <a:pt x="511" y="236"/>
                    <a:pt x="431" y="156"/>
                    <a:pt x="333" y="156"/>
                  </a:cubicBezTo>
                  <a:cubicBezTo>
                    <a:pt x="235" y="156"/>
                    <a:pt x="155" y="236"/>
                    <a:pt x="155" y="334"/>
                  </a:cubicBezTo>
                  <a:cubicBezTo>
                    <a:pt x="155" y="432"/>
                    <a:pt x="235" y="512"/>
                    <a:pt x="333" y="512"/>
                  </a:cubicBezTo>
                  <a:cubicBezTo>
                    <a:pt x="431" y="512"/>
                    <a:pt x="511" y="432"/>
                    <a:pt x="511" y="334"/>
                  </a:cubicBezTo>
                  <a:close/>
                  <a:moveTo>
                    <a:pt x="467" y="334"/>
                  </a:moveTo>
                  <a:cubicBezTo>
                    <a:pt x="467" y="408"/>
                    <a:pt x="407" y="468"/>
                    <a:pt x="333" y="468"/>
                  </a:cubicBezTo>
                  <a:cubicBezTo>
                    <a:pt x="259" y="468"/>
                    <a:pt x="199" y="408"/>
                    <a:pt x="199" y="334"/>
                  </a:cubicBezTo>
                  <a:cubicBezTo>
                    <a:pt x="199" y="260"/>
                    <a:pt x="259" y="200"/>
                    <a:pt x="333" y="200"/>
                  </a:cubicBezTo>
                  <a:cubicBezTo>
                    <a:pt x="407" y="200"/>
                    <a:pt x="467" y="260"/>
                    <a:pt x="467" y="334"/>
                  </a:cubicBezTo>
                  <a:close/>
                </a:path>
              </a:pathLst>
            </a:custGeom>
            <a:solidFill>
              <a:srgbClr val="9A9A9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73152" tIns="36576" rIns="73152" bIns="36576"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1B2630"/>
                </a:solidFill>
                <a:effectLst/>
                <a:uLnTx/>
                <a:uFillTx/>
                <a:latin typeface="Calibri"/>
                <a:ea typeface="+mn-ea"/>
                <a:cs typeface="+mn-cs"/>
              </a:endParaRPr>
            </a:p>
          </p:txBody>
        </p:sp>
      </p:grpSp>
      <p:cxnSp>
        <p:nvCxnSpPr>
          <p:cNvPr id="13" name="Straight Connector 12">
            <a:extLst>
              <a:ext uri="{FF2B5EF4-FFF2-40B4-BE49-F238E27FC236}">
                <a16:creationId xmlns:a16="http://schemas.microsoft.com/office/drawing/2014/main" id="{07EB956A-7971-2973-AD67-82E65D8F6EB8}"/>
              </a:ext>
            </a:extLst>
          </p:cNvPr>
          <p:cNvCxnSpPr>
            <a:cxnSpLocks/>
          </p:cNvCxnSpPr>
          <p:nvPr/>
        </p:nvCxnSpPr>
        <p:spPr>
          <a:xfrm>
            <a:off x="4901852" y="3481028"/>
            <a:ext cx="470248" cy="0"/>
          </a:xfrm>
          <a:prstGeom prst="line">
            <a:avLst/>
          </a:prstGeom>
          <a:ln w="15875" cap="rnd" cmpd="sng" algn="ctr">
            <a:solidFill>
              <a:srgbClr val="29BA74"/>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F3974BC-9F14-A940-EF56-9CF91626E52B}"/>
              </a:ext>
            </a:extLst>
          </p:cNvPr>
          <p:cNvCxnSpPr>
            <a:cxnSpLocks/>
          </p:cNvCxnSpPr>
          <p:nvPr/>
        </p:nvCxnSpPr>
        <p:spPr>
          <a:xfrm>
            <a:off x="5381387" y="1695942"/>
            <a:ext cx="0" cy="3254477"/>
          </a:xfrm>
          <a:prstGeom prst="line">
            <a:avLst/>
          </a:prstGeom>
          <a:ln w="25400" cap="rnd">
            <a:solidFill>
              <a:schemeClr val="accent1"/>
            </a:solidFill>
            <a:prstDash val="solid"/>
            <a:round/>
            <a:headEnd type="diamond"/>
            <a:tailEnd type="diamond"/>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8B19B104-1D0B-C99C-0AF4-3635D68096C2}"/>
              </a:ext>
            </a:extLst>
          </p:cNvPr>
          <p:cNvSpPr txBox="1"/>
          <p:nvPr/>
        </p:nvSpPr>
        <p:spPr>
          <a:xfrm>
            <a:off x="5442976" y="1127002"/>
            <a:ext cx="6355099" cy="4304972"/>
          </a:xfrm>
          <a:prstGeom prst="rect">
            <a:avLst/>
          </a:prstGeom>
          <a:noFill/>
          <a:ln w="9525" cap="rnd">
            <a:noFill/>
            <a:prstDash val="solid"/>
            <a:round/>
          </a:ln>
          <a:extLst>
            <a:ext uri="{909E8E84-426E-40dd-AFC4-6F175D3DCCD1}">
              <a14:hiddenFill xmlns=""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86400" lvl="1">
              <a:buClr>
                <a:srgbClr val="E97F00"/>
              </a:buClr>
            </a:pPr>
            <a:r>
              <a:rPr lang="en-US" sz="2400" dirty="0">
                <a:solidFill>
                  <a:schemeClr val="tx1"/>
                </a:solidFill>
                <a:cs typeface="Calibri"/>
              </a:rPr>
              <a:t>Global context </a:t>
            </a:r>
            <a:endParaRPr lang="en-US" sz="2400" dirty="0" smtClean="0">
              <a:solidFill>
                <a:schemeClr val="tx1"/>
              </a:solidFill>
              <a:cs typeface="Calibri"/>
            </a:endParaRPr>
          </a:p>
          <a:p>
            <a:pPr marL="86400" lvl="1">
              <a:buClr>
                <a:srgbClr val="E97F00"/>
              </a:buClr>
            </a:pPr>
            <a:r>
              <a:rPr lang="en-US" sz="2400" dirty="0" smtClean="0">
                <a:solidFill>
                  <a:schemeClr val="tx1"/>
                </a:solidFill>
                <a:cs typeface="Calibri"/>
              </a:rPr>
              <a:t>G20 </a:t>
            </a:r>
            <a:r>
              <a:rPr lang="en-US" sz="2400" dirty="0">
                <a:solidFill>
                  <a:schemeClr val="tx1"/>
                </a:solidFill>
                <a:cs typeface="Calibri"/>
              </a:rPr>
              <a:t>c</a:t>
            </a:r>
            <a:r>
              <a:rPr lang="en-US" sz="2400" dirty="0" smtClean="0">
                <a:solidFill>
                  <a:schemeClr val="tx1"/>
                </a:solidFill>
                <a:cs typeface="Calibri"/>
              </a:rPr>
              <a:t>ontext</a:t>
            </a:r>
          </a:p>
          <a:p>
            <a:pPr marL="259200" lvl="1" indent="-172800">
              <a:buClr>
                <a:srgbClr val="E97F00"/>
              </a:buClr>
              <a:buFont typeface="Trebuchet MS" panose="020B0603020202020204" pitchFamily="34" charset="0"/>
              <a:buChar char="•"/>
            </a:pPr>
            <a:endParaRPr lang="en-US" sz="2400" dirty="0">
              <a:solidFill>
                <a:schemeClr val="tx1"/>
              </a:solidFill>
              <a:cs typeface="Calibri"/>
            </a:endParaRPr>
          </a:p>
          <a:p>
            <a:pPr marL="86400" lvl="1">
              <a:buClr>
                <a:srgbClr val="E97F00"/>
              </a:buClr>
            </a:pPr>
            <a:r>
              <a:rPr lang="en-US" sz="2400" dirty="0" smtClean="0">
                <a:solidFill>
                  <a:schemeClr val="tx1"/>
                </a:solidFill>
                <a:cs typeface="Calibri"/>
              </a:rPr>
              <a:t>Priorities </a:t>
            </a:r>
            <a:r>
              <a:rPr lang="en-US" sz="2400" dirty="0">
                <a:solidFill>
                  <a:schemeClr val="tx1"/>
                </a:solidFill>
                <a:cs typeface="Calibri"/>
              </a:rPr>
              <a:t>of </a:t>
            </a:r>
            <a:r>
              <a:rPr lang="en-US" sz="2400" dirty="0" smtClean="0">
                <a:solidFill>
                  <a:schemeClr val="tx1"/>
                </a:solidFill>
                <a:cs typeface="Calibri"/>
              </a:rPr>
              <a:t>DRRWG and Road Map</a:t>
            </a:r>
            <a:endParaRPr lang="en-US" sz="2400" dirty="0">
              <a:solidFill>
                <a:schemeClr val="tx1"/>
              </a:solidFill>
              <a:cs typeface="Calibri"/>
            </a:endParaRPr>
          </a:p>
          <a:p>
            <a:pPr marL="716400" lvl="2" indent="-172800">
              <a:buClr>
                <a:srgbClr val="E97F00"/>
              </a:buClr>
              <a:buFont typeface="Trebuchet MS" panose="020B0603020202020204" pitchFamily="34" charset="0"/>
              <a:buChar char="•"/>
            </a:pPr>
            <a:r>
              <a:rPr lang="en-US" sz="2000" dirty="0">
                <a:solidFill>
                  <a:schemeClr val="tx1"/>
                </a:solidFill>
                <a:cs typeface="Calibri"/>
              </a:rPr>
              <a:t>Early Warning Systems</a:t>
            </a:r>
          </a:p>
          <a:p>
            <a:pPr marL="716400" lvl="2" indent="-172800">
              <a:buClr>
                <a:srgbClr val="E97F00"/>
              </a:buClr>
              <a:buFont typeface="Trebuchet MS" panose="020B0603020202020204" pitchFamily="34" charset="0"/>
              <a:buChar char="•"/>
            </a:pPr>
            <a:r>
              <a:rPr lang="en-US" sz="2000" dirty="0">
                <a:solidFill>
                  <a:schemeClr val="tx1"/>
                </a:solidFill>
                <a:cs typeface="Calibri"/>
              </a:rPr>
              <a:t>Disaster and Climate Resilient Infrastructure</a:t>
            </a:r>
          </a:p>
          <a:p>
            <a:pPr marL="716400" lvl="2" indent="-172800">
              <a:buClr>
                <a:srgbClr val="E97F00"/>
              </a:buClr>
              <a:buFont typeface="Trebuchet MS" panose="020B0603020202020204" pitchFamily="34" charset="0"/>
              <a:buChar char="•"/>
            </a:pPr>
            <a:r>
              <a:rPr lang="en-US" sz="2000" dirty="0">
                <a:solidFill>
                  <a:schemeClr val="tx1"/>
                </a:solidFill>
                <a:cs typeface="Calibri"/>
              </a:rPr>
              <a:t>Financing </a:t>
            </a:r>
            <a:r>
              <a:rPr lang="en-US" sz="2000" dirty="0" smtClean="0">
                <a:solidFill>
                  <a:schemeClr val="tx1"/>
                </a:solidFill>
                <a:cs typeface="Calibri"/>
              </a:rPr>
              <a:t>DRR</a:t>
            </a:r>
          </a:p>
          <a:p>
            <a:pPr marL="716400" lvl="2" indent="-172800">
              <a:buClr>
                <a:srgbClr val="E97F00"/>
              </a:buClr>
              <a:buFont typeface="Trebuchet MS" panose="020B0603020202020204" pitchFamily="34" charset="0"/>
              <a:buChar char="•"/>
            </a:pPr>
            <a:r>
              <a:rPr lang="en-US" sz="2000" dirty="0" smtClean="0">
                <a:solidFill>
                  <a:schemeClr val="tx1"/>
                </a:solidFill>
                <a:cs typeface="Calibri"/>
              </a:rPr>
              <a:t>Disaster Response &amp; Recovery (BBB) </a:t>
            </a:r>
            <a:endParaRPr lang="en-US" sz="2000" dirty="0">
              <a:solidFill>
                <a:schemeClr val="tx1"/>
              </a:solidFill>
              <a:cs typeface="Calibri"/>
            </a:endParaRPr>
          </a:p>
          <a:p>
            <a:pPr marL="716400" lvl="2" indent="-172800">
              <a:buClr>
                <a:srgbClr val="E97F00"/>
              </a:buClr>
              <a:buFont typeface="Trebuchet MS" panose="020B0603020202020204" pitchFamily="34" charset="0"/>
              <a:buChar char="•"/>
            </a:pPr>
            <a:r>
              <a:rPr lang="en-US" sz="2000" dirty="0">
                <a:solidFill>
                  <a:schemeClr val="tx1"/>
                </a:solidFill>
                <a:cs typeface="Calibri"/>
              </a:rPr>
              <a:t>Ecosystem based </a:t>
            </a:r>
            <a:r>
              <a:rPr lang="en-US" sz="2000" dirty="0" smtClean="0">
                <a:solidFill>
                  <a:schemeClr val="tx1"/>
                </a:solidFill>
                <a:cs typeface="Calibri"/>
              </a:rPr>
              <a:t>approaches</a:t>
            </a:r>
          </a:p>
          <a:p>
            <a:pPr marL="259200" lvl="1" indent="-172800">
              <a:buClr>
                <a:srgbClr val="E97F00"/>
              </a:buClr>
              <a:buFont typeface="Trebuchet MS" panose="020B0603020202020204" pitchFamily="34" charset="0"/>
              <a:buChar char="•"/>
            </a:pPr>
            <a:endParaRPr lang="en-US" sz="2400" dirty="0">
              <a:solidFill>
                <a:schemeClr val="tx1"/>
              </a:solidFill>
              <a:cs typeface="Calibri"/>
            </a:endParaRPr>
          </a:p>
          <a:p>
            <a:pPr marL="86400" lvl="1">
              <a:buClr>
                <a:srgbClr val="E97F00"/>
              </a:buClr>
            </a:pPr>
            <a:r>
              <a:rPr lang="en-US" sz="2400" dirty="0">
                <a:solidFill>
                  <a:schemeClr val="tx1"/>
                </a:solidFill>
                <a:cs typeface="Calibri"/>
              </a:rPr>
              <a:t>DRRWG’s </a:t>
            </a:r>
            <a:r>
              <a:rPr lang="en-US" sz="2400" dirty="0" smtClean="0">
                <a:solidFill>
                  <a:schemeClr val="tx1"/>
                </a:solidFill>
                <a:cs typeface="Calibri"/>
              </a:rPr>
              <a:t>linkages with other Working Groups</a:t>
            </a:r>
            <a:endParaRPr lang="en-US" sz="2400" dirty="0">
              <a:solidFill>
                <a:schemeClr val="tx1"/>
              </a:solidFill>
              <a:cs typeface="Calibri"/>
            </a:endParaRPr>
          </a:p>
        </p:txBody>
      </p:sp>
    </p:spTree>
    <p:extLst>
      <p:ext uri="{BB962C8B-B14F-4D97-AF65-F5344CB8AC3E}">
        <p14:creationId xmlns:p14="http://schemas.microsoft.com/office/powerpoint/2010/main" val="39446312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8B003FFF-8522-C452-81E6-307AEE77402A}"/>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73" name="think-cell Slide" r:id="rId5" imgW="404" imgH="405" progId="TCLayout.ActiveDocument.1">
                  <p:embed/>
                </p:oleObj>
              </mc:Choice>
              <mc:Fallback>
                <p:oleObj name="think-cell Slide" r:id="rId5" imgW="404" imgH="405" progId="TCLayout.ActiveDocument.1">
                  <p:embed/>
                  <p:pic>
                    <p:nvPicPr>
                      <p:cNvPr id="4" name="Object 3" hidden="1">
                        <a:extLst>
                          <a:ext uri="{FF2B5EF4-FFF2-40B4-BE49-F238E27FC236}">
                            <a16:creationId xmlns:a16="http://schemas.microsoft.com/office/drawing/2014/main" id="{8B003FFF-8522-C452-81E6-307AEE77402A}"/>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pSp>
        <p:nvGrpSpPr>
          <p:cNvPr id="53" name="Group 52">
            <a:extLst>
              <a:ext uri="{FF2B5EF4-FFF2-40B4-BE49-F238E27FC236}">
                <a16:creationId xmlns:a16="http://schemas.microsoft.com/office/drawing/2014/main" id="{EDF30AAE-987F-C2DD-D39F-8521118BC92B}"/>
              </a:ext>
            </a:extLst>
          </p:cNvPr>
          <p:cNvGrpSpPr/>
          <p:nvPr/>
        </p:nvGrpSpPr>
        <p:grpSpPr>
          <a:xfrm>
            <a:off x="884910" y="2528696"/>
            <a:ext cx="2192585" cy="1038901"/>
            <a:chOff x="884903" y="1386349"/>
            <a:chExt cx="1658000" cy="821853"/>
          </a:xfrm>
        </p:grpSpPr>
        <p:sp>
          <p:nvSpPr>
            <p:cNvPr id="54" name="Rectangle: Rounded Corners 53">
              <a:extLst>
                <a:ext uri="{FF2B5EF4-FFF2-40B4-BE49-F238E27FC236}">
                  <a16:creationId xmlns:a16="http://schemas.microsoft.com/office/drawing/2014/main" id="{1A640BF9-F610-328C-BF52-37E1AFD8A03D}"/>
                </a:ext>
              </a:extLst>
            </p:cNvPr>
            <p:cNvSpPr/>
            <p:nvPr/>
          </p:nvSpPr>
          <p:spPr>
            <a:xfrm>
              <a:off x="944997" y="1421679"/>
              <a:ext cx="1597906" cy="786523"/>
            </a:xfrm>
            <a:prstGeom prst="roundRect">
              <a:avLst>
                <a:gd name="adj" fmla="val 17439"/>
              </a:avLst>
            </a:prstGeom>
            <a:solidFill>
              <a:srgbClr val="E97F00"/>
            </a:solidFill>
            <a:ln w="9525" cap="rnd" cmpd="sng" algn="ctr">
              <a:solidFill>
                <a:srgbClr val="E97F00"/>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1600">
                  <a:solidFill>
                    <a:srgbClr val="E97F00"/>
                  </a:solidFill>
                </a:rPr>
                <a:t>Development of deliverables</a:t>
              </a:r>
              <a:endParaRPr lang="en-US" sz="1100">
                <a:solidFill>
                  <a:srgbClr val="E97F00"/>
                </a:solidFill>
              </a:endParaRPr>
            </a:p>
          </p:txBody>
        </p:sp>
        <p:sp>
          <p:nvSpPr>
            <p:cNvPr id="55" name="Rectangle: Rounded Corners 54">
              <a:extLst>
                <a:ext uri="{FF2B5EF4-FFF2-40B4-BE49-F238E27FC236}">
                  <a16:creationId xmlns:a16="http://schemas.microsoft.com/office/drawing/2014/main" id="{30EA2B07-8541-B31C-3BC8-293F0E35486C}"/>
                </a:ext>
              </a:extLst>
            </p:cNvPr>
            <p:cNvSpPr/>
            <p:nvPr/>
          </p:nvSpPr>
          <p:spPr>
            <a:xfrm>
              <a:off x="884903" y="1386349"/>
              <a:ext cx="1597906" cy="786523"/>
            </a:xfrm>
            <a:prstGeom prst="roundRect">
              <a:avLst>
                <a:gd name="adj" fmla="val 17439"/>
              </a:avLst>
            </a:prstGeom>
            <a:solidFill>
              <a:srgbClr val="FFFFFF"/>
            </a:solidFill>
            <a:ln w="9525" cap="rnd" cmpd="sng" algn="ctr">
              <a:solidFill>
                <a:srgbClr val="E97F00"/>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algn="ctr">
                <a:lnSpc>
                  <a:spcPct val="85000"/>
                </a:lnSpc>
              </a:pPr>
              <a:endParaRPr lang="en-US" sz="1100">
                <a:solidFill>
                  <a:srgbClr val="E97F00"/>
                </a:solidFill>
              </a:endParaRPr>
            </a:p>
          </p:txBody>
        </p:sp>
      </p:grpSp>
      <p:grpSp>
        <p:nvGrpSpPr>
          <p:cNvPr id="49" name="Group 48">
            <a:extLst>
              <a:ext uri="{FF2B5EF4-FFF2-40B4-BE49-F238E27FC236}">
                <a16:creationId xmlns:a16="http://schemas.microsoft.com/office/drawing/2014/main" id="{6DD8061A-F628-4BDC-1598-6F033B736D1B}"/>
              </a:ext>
            </a:extLst>
          </p:cNvPr>
          <p:cNvGrpSpPr/>
          <p:nvPr/>
        </p:nvGrpSpPr>
        <p:grpSpPr>
          <a:xfrm>
            <a:off x="884910" y="1313300"/>
            <a:ext cx="2192585" cy="1071351"/>
            <a:chOff x="884903" y="1386349"/>
            <a:chExt cx="1658000" cy="821853"/>
          </a:xfrm>
        </p:grpSpPr>
        <p:sp>
          <p:nvSpPr>
            <p:cNvPr id="50" name="Rectangle: Rounded Corners 49">
              <a:extLst>
                <a:ext uri="{FF2B5EF4-FFF2-40B4-BE49-F238E27FC236}">
                  <a16:creationId xmlns:a16="http://schemas.microsoft.com/office/drawing/2014/main" id="{067DF230-8CFD-9446-215F-268250B73135}"/>
                </a:ext>
              </a:extLst>
            </p:cNvPr>
            <p:cNvSpPr/>
            <p:nvPr/>
          </p:nvSpPr>
          <p:spPr>
            <a:xfrm>
              <a:off x="944997" y="1421679"/>
              <a:ext cx="1597906" cy="786523"/>
            </a:xfrm>
            <a:prstGeom prst="roundRect">
              <a:avLst>
                <a:gd name="adj" fmla="val 17439"/>
              </a:avLst>
            </a:prstGeom>
            <a:solidFill>
              <a:srgbClr val="E97F00"/>
            </a:solidFill>
            <a:ln w="9525" cap="rnd" cmpd="sng" algn="ctr">
              <a:solidFill>
                <a:srgbClr val="E97F00"/>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1600">
                  <a:solidFill>
                    <a:srgbClr val="E97F00"/>
                  </a:solidFill>
                </a:rPr>
                <a:t>Development of deliverables</a:t>
              </a:r>
              <a:endParaRPr lang="en-US" sz="1100">
                <a:solidFill>
                  <a:srgbClr val="E97F00"/>
                </a:solidFill>
              </a:endParaRPr>
            </a:p>
          </p:txBody>
        </p:sp>
        <p:sp>
          <p:nvSpPr>
            <p:cNvPr id="51" name="Rectangle: Rounded Corners 50">
              <a:extLst>
                <a:ext uri="{FF2B5EF4-FFF2-40B4-BE49-F238E27FC236}">
                  <a16:creationId xmlns:a16="http://schemas.microsoft.com/office/drawing/2014/main" id="{847230F5-C9B1-00DF-E0EB-2AC7A2991C06}"/>
                </a:ext>
              </a:extLst>
            </p:cNvPr>
            <p:cNvSpPr/>
            <p:nvPr/>
          </p:nvSpPr>
          <p:spPr>
            <a:xfrm>
              <a:off x="884903" y="1386349"/>
              <a:ext cx="1597906" cy="786523"/>
            </a:xfrm>
            <a:prstGeom prst="roundRect">
              <a:avLst>
                <a:gd name="adj" fmla="val 17439"/>
              </a:avLst>
            </a:prstGeom>
            <a:solidFill>
              <a:srgbClr val="FFFFFF"/>
            </a:solidFill>
            <a:ln w="9525" cap="rnd" cmpd="sng" algn="ctr">
              <a:solidFill>
                <a:srgbClr val="E97F00"/>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algn="ctr">
                <a:lnSpc>
                  <a:spcPct val="85000"/>
                </a:lnSpc>
              </a:pPr>
              <a:endParaRPr lang="en-US" sz="1100">
                <a:solidFill>
                  <a:srgbClr val="E97F00"/>
                </a:solidFill>
              </a:endParaRPr>
            </a:p>
          </p:txBody>
        </p:sp>
      </p:grpSp>
      <p:sp>
        <p:nvSpPr>
          <p:cNvPr id="2" name="Title 1">
            <a:extLst>
              <a:ext uri="{FF2B5EF4-FFF2-40B4-BE49-F238E27FC236}">
                <a16:creationId xmlns:a16="http://schemas.microsoft.com/office/drawing/2014/main" id="{531A737A-16C9-01B1-661B-7B6701D4379D}"/>
              </a:ext>
            </a:extLst>
          </p:cNvPr>
          <p:cNvSpPr>
            <a:spLocks noGrp="1"/>
          </p:cNvSpPr>
          <p:nvPr>
            <p:ph type="title"/>
          </p:nvPr>
        </p:nvSpPr>
        <p:spPr>
          <a:xfrm>
            <a:off x="776196" y="477014"/>
            <a:ext cx="10711612" cy="486547"/>
          </a:xfrm>
        </p:spPr>
        <p:txBody>
          <a:bodyPr vert="horz"/>
          <a:lstStyle/>
          <a:p>
            <a:pPr algn="l"/>
            <a:r>
              <a:rPr lang="en-US" sz="2800" dirty="0"/>
              <a:t>Global Context</a:t>
            </a:r>
            <a:r>
              <a:rPr lang="en-US" sz="2800" dirty="0">
                <a:solidFill>
                  <a:srgbClr val="E97F00"/>
                </a:solidFill>
              </a:rPr>
              <a:t/>
            </a:r>
            <a:br>
              <a:rPr lang="en-US" sz="2800" dirty="0">
                <a:solidFill>
                  <a:srgbClr val="E97F00"/>
                </a:solidFill>
              </a:rPr>
            </a:br>
            <a:endParaRPr lang="en-US" sz="2000" i="1" dirty="0">
              <a:solidFill>
                <a:srgbClr val="1B2630"/>
              </a:solidFill>
            </a:endParaRPr>
          </a:p>
        </p:txBody>
      </p:sp>
      <p:sp>
        <p:nvSpPr>
          <p:cNvPr id="3" name="Rectangle 2">
            <a:extLst>
              <a:ext uri="{FF2B5EF4-FFF2-40B4-BE49-F238E27FC236}">
                <a16:creationId xmlns:a16="http://schemas.microsoft.com/office/drawing/2014/main" id="{289619BA-8CD4-CF61-62BE-6F4A2DB30B7A}"/>
              </a:ext>
            </a:extLst>
          </p:cNvPr>
          <p:cNvSpPr/>
          <p:nvPr/>
        </p:nvSpPr>
        <p:spPr>
          <a:xfrm>
            <a:off x="1356785" y="1462707"/>
            <a:ext cx="1415845" cy="757084"/>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 xmlns:a14="http://schemas.microsoft.com/office/drawing/2010/main" w="9525" cap="rnd" cmpd="sng" algn="ctr">
                <a:solidFill>
                  <a:srgbClr val="E97F00"/>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indent="0">
              <a:spcAft>
                <a:spcPts val="1200"/>
              </a:spcAft>
              <a:buNone/>
            </a:pPr>
            <a:r>
              <a:rPr lang="en-US" sz="1400" b="1" dirty="0">
                <a:solidFill>
                  <a:srgbClr val="003874"/>
                </a:solidFill>
              </a:rPr>
              <a:t>Sendai Framework for </a:t>
            </a:r>
            <a:r>
              <a:rPr lang="en-US" sz="1400" b="1" dirty="0" smtClean="0">
                <a:solidFill>
                  <a:srgbClr val="003874"/>
                </a:solidFill>
              </a:rPr>
              <a:t>Disaster Risk Reduction</a:t>
            </a:r>
            <a:endParaRPr lang="en-US" sz="1400" b="1" dirty="0">
              <a:solidFill>
                <a:srgbClr val="003874"/>
              </a:solidFill>
            </a:endParaRPr>
          </a:p>
        </p:txBody>
      </p:sp>
      <p:sp>
        <p:nvSpPr>
          <p:cNvPr id="5" name="TextBox 4">
            <a:extLst>
              <a:ext uri="{FF2B5EF4-FFF2-40B4-BE49-F238E27FC236}">
                <a16:creationId xmlns:a16="http://schemas.microsoft.com/office/drawing/2014/main" id="{BC051F23-F89F-AFC1-EEAE-F501BA2D0A00}"/>
              </a:ext>
            </a:extLst>
          </p:cNvPr>
          <p:cNvSpPr txBox="1"/>
          <p:nvPr/>
        </p:nvSpPr>
        <p:spPr>
          <a:xfrm>
            <a:off x="3362632" y="1313300"/>
            <a:ext cx="8125176" cy="1059425"/>
          </a:xfrm>
          <a:prstGeom prst="rect">
            <a:avLst/>
          </a:prstGeom>
          <a:noFill/>
          <a:ln w="9525" cap="rnd">
            <a:noFill/>
            <a:prstDash val="solid"/>
            <a:round/>
          </a:ln>
          <a:extLst>
            <a:ext uri="{909E8E84-426E-40dd-AFC4-6F175D3DCCD1}">
              <a14:hiddenFill xmlns=""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400050" lvl="1" indent="-285750">
              <a:spcAft>
                <a:spcPts val="1200"/>
              </a:spcAft>
              <a:buClr>
                <a:srgbClr val="E97F00"/>
              </a:buClr>
              <a:buFont typeface="Arial" panose="020B0604020202020204" pitchFamily="34" charset="0"/>
              <a:buChar char="•"/>
            </a:pPr>
            <a:r>
              <a:rPr lang="en-US" sz="1600" b="1" dirty="0">
                <a:solidFill>
                  <a:srgbClr val="1B2630"/>
                </a:solidFill>
              </a:rPr>
              <a:t>4 loss reduction targets</a:t>
            </a:r>
          </a:p>
          <a:p>
            <a:pPr marL="400050" lvl="1" indent="-285750">
              <a:spcAft>
                <a:spcPts val="1200"/>
              </a:spcAft>
              <a:buClr>
                <a:srgbClr val="E97F00"/>
              </a:buClr>
              <a:buFont typeface="Arial" panose="020B0604020202020204" pitchFamily="34" charset="0"/>
              <a:buChar char="•"/>
            </a:pPr>
            <a:r>
              <a:rPr lang="en-US" sz="1600" b="1" dirty="0">
                <a:solidFill>
                  <a:srgbClr val="1B2630"/>
                </a:solidFill>
              </a:rPr>
              <a:t>3 capacity development targets</a:t>
            </a:r>
          </a:p>
          <a:p>
            <a:pPr marL="400050" lvl="1" indent="-285750">
              <a:spcAft>
                <a:spcPts val="1200"/>
              </a:spcAft>
              <a:buClr>
                <a:srgbClr val="E97F00"/>
              </a:buClr>
              <a:buFont typeface="Arial" panose="020B0604020202020204" pitchFamily="34" charset="0"/>
              <a:buChar char="•"/>
            </a:pPr>
            <a:r>
              <a:rPr lang="en-US" sz="1600" b="1" dirty="0">
                <a:solidFill>
                  <a:srgbClr val="1B2630"/>
                </a:solidFill>
              </a:rPr>
              <a:t>slow progress on 6 of the 7 </a:t>
            </a:r>
            <a:r>
              <a:rPr lang="en-US" sz="1600" b="1" dirty="0">
                <a:cs typeface="Calibri"/>
              </a:rPr>
              <a:t>targets</a:t>
            </a:r>
            <a:endParaRPr lang="en-US" b="1" dirty="0">
              <a:cs typeface="Calibri"/>
            </a:endParaRPr>
          </a:p>
        </p:txBody>
      </p:sp>
      <p:sp>
        <p:nvSpPr>
          <p:cNvPr id="10" name="Oval 20">
            <a:extLst>
              <a:ext uri="{FF2B5EF4-FFF2-40B4-BE49-F238E27FC236}">
                <a16:creationId xmlns:a16="http://schemas.microsoft.com/office/drawing/2014/main" id="{C770A2DE-C7F9-F94F-C723-EC9AC4A78679}"/>
              </a:ext>
            </a:extLst>
          </p:cNvPr>
          <p:cNvSpPr>
            <a:spLocks noChangeAspect="1" noChangeArrowheads="1"/>
          </p:cNvSpPr>
          <p:nvPr/>
        </p:nvSpPr>
        <p:spPr bwMode="auto">
          <a:xfrm>
            <a:off x="976939" y="1561219"/>
            <a:ext cx="306910" cy="306910"/>
          </a:xfrm>
          <a:prstGeom prst="ellipse">
            <a:avLst/>
          </a:prstGeom>
          <a:solidFill>
            <a:srgbClr val="E97F00">
              <a:lumMod val="100000"/>
            </a:srgbClr>
          </a:solidFill>
          <a:ln>
            <a:noFill/>
          </a:ln>
        </p:spPr>
        <p:txBody>
          <a:bodyPr vert="horz" wrap="square" lIns="0" tIns="0" rIns="0" bIns="0" numCol="1" anchor="ctr" anchorCtr="0" compatLnSpc="1">
            <a:prstTxWarp prst="textNoShape">
              <a:avLst/>
            </a:prstTxWarp>
          </a:bodyPr>
          <a:lstStyle/>
          <a:p>
            <a:pPr algn="ctr"/>
            <a:r>
              <a:rPr lang="en-US" sz="1200">
                <a:solidFill>
                  <a:srgbClr val="FFFFFF">
                    <a:lumMod val="100000"/>
                  </a:srgbClr>
                </a:solidFill>
                <a:latin typeface="Calibri" panose="020F0502020204030204" pitchFamily="34" charset="0"/>
              </a:rPr>
              <a:t>1</a:t>
            </a:r>
          </a:p>
        </p:txBody>
      </p:sp>
      <p:cxnSp>
        <p:nvCxnSpPr>
          <p:cNvPr id="12" name="Straight Connector 11">
            <a:extLst>
              <a:ext uri="{FF2B5EF4-FFF2-40B4-BE49-F238E27FC236}">
                <a16:creationId xmlns:a16="http://schemas.microsoft.com/office/drawing/2014/main" id="{4F82050B-5A10-F38D-75DA-07F85D93EBCE}"/>
              </a:ext>
            </a:extLst>
          </p:cNvPr>
          <p:cNvCxnSpPr/>
          <p:nvPr/>
        </p:nvCxnSpPr>
        <p:spPr>
          <a:xfrm>
            <a:off x="1052053" y="2465630"/>
            <a:ext cx="10323870" cy="0"/>
          </a:xfrm>
          <a:prstGeom prst="line">
            <a:avLst/>
          </a:prstGeom>
          <a:ln w="9525" cap="rnd" cmpd="sng" algn="ctr">
            <a:solidFill>
              <a:srgbClr val="9A9A9A"/>
            </a:solidFill>
            <a:prstDash val="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124FE2D4-E5BD-4D86-D4CA-179E8FC632D6}"/>
              </a:ext>
            </a:extLst>
          </p:cNvPr>
          <p:cNvSpPr/>
          <p:nvPr/>
        </p:nvSpPr>
        <p:spPr>
          <a:xfrm>
            <a:off x="1346112" y="2683497"/>
            <a:ext cx="1328304" cy="77326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 xmlns:a14="http://schemas.microsoft.com/office/drawing/2010/main" w="9525" cap="rnd" cmpd="sng" algn="ctr">
                <a:solidFill>
                  <a:srgbClr val="E97F00"/>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indent="0">
              <a:spcAft>
                <a:spcPts val="1200"/>
              </a:spcAft>
              <a:buNone/>
            </a:pPr>
            <a:r>
              <a:rPr lang="en-US" sz="1400" b="1" dirty="0">
                <a:solidFill>
                  <a:srgbClr val="003874"/>
                </a:solidFill>
              </a:rPr>
              <a:t>Sustainable Development Goals</a:t>
            </a:r>
          </a:p>
        </p:txBody>
      </p:sp>
      <p:sp>
        <p:nvSpPr>
          <p:cNvPr id="14" name="Oval 20">
            <a:extLst>
              <a:ext uri="{FF2B5EF4-FFF2-40B4-BE49-F238E27FC236}">
                <a16:creationId xmlns:a16="http://schemas.microsoft.com/office/drawing/2014/main" id="{1AE99897-4BB5-7614-04C1-E00297DC03CC}"/>
              </a:ext>
            </a:extLst>
          </p:cNvPr>
          <p:cNvSpPr>
            <a:spLocks noChangeAspect="1" noChangeArrowheads="1"/>
          </p:cNvSpPr>
          <p:nvPr/>
        </p:nvSpPr>
        <p:spPr bwMode="auto">
          <a:xfrm>
            <a:off x="976939" y="2734254"/>
            <a:ext cx="306910" cy="306910"/>
          </a:xfrm>
          <a:prstGeom prst="ellipse">
            <a:avLst/>
          </a:prstGeom>
          <a:solidFill>
            <a:srgbClr val="E97F00">
              <a:lumMod val="100000"/>
            </a:srgbClr>
          </a:solidFill>
          <a:ln>
            <a:noFill/>
          </a:ln>
        </p:spPr>
        <p:txBody>
          <a:bodyPr vert="horz" wrap="square" lIns="0" tIns="0" rIns="0" bIns="0" numCol="1" anchor="ctr" anchorCtr="0" compatLnSpc="1">
            <a:prstTxWarp prst="textNoShape">
              <a:avLst/>
            </a:prstTxWarp>
          </a:bodyPr>
          <a:lstStyle/>
          <a:p>
            <a:pPr algn="ctr"/>
            <a:r>
              <a:rPr lang="en-US" sz="1200">
                <a:solidFill>
                  <a:srgbClr val="FFFFFF">
                    <a:lumMod val="100000"/>
                  </a:srgbClr>
                </a:solidFill>
                <a:latin typeface="Calibri" panose="020F0502020204030204" pitchFamily="34" charset="0"/>
              </a:rPr>
              <a:t>2</a:t>
            </a:r>
          </a:p>
        </p:txBody>
      </p:sp>
      <p:cxnSp>
        <p:nvCxnSpPr>
          <p:cNvPr id="7" name="Straight Connector 6">
            <a:extLst>
              <a:ext uri="{FF2B5EF4-FFF2-40B4-BE49-F238E27FC236}">
                <a16:creationId xmlns:a16="http://schemas.microsoft.com/office/drawing/2014/main" id="{E3BD9BAE-0FC4-3F08-E691-D14D40921B13}"/>
              </a:ext>
            </a:extLst>
          </p:cNvPr>
          <p:cNvCxnSpPr>
            <a:cxnSpLocks/>
          </p:cNvCxnSpPr>
          <p:nvPr/>
        </p:nvCxnSpPr>
        <p:spPr>
          <a:xfrm>
            <a:off x="964380" y="3808520"/>
            <a:ext cx="10523428" cy="66274"/>
          </a:xfrm>
          <a:prstGeom prst="line">
            <a:avLst/>
          </a:prstGeom>
          <a:ln w="9525" cap="rnd" cmpd="sng" algn="ctr">
            <a:solidFill>
              <a:srgbClr val="9A9A9A"/>
            </a:solidFill>
            <a:prstDash val="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C951202-1FB8-E638-8EEF-E459C4CB29F3}"/>
              </a:ext>
            </a:extLst>
          </p:cNvPr>
          <p:cNvSpPr txBox="1"/>
          <p:nvPr/>
        </p:nvSpPr>
        <p:spPr>
          <a:xfrm>
            <a:off x="3362632" y="2524622"/>
            <a:ext cx="8125176" cy="1715389"/>
          </a:xfrm>
          <a:prstGeom prst="rect">
            <a:avLst/>
          </a:prstGeom>
          <a:noFill/>
          <a:ln w="9525" cap="rnd">
            <a:noFill/>
            <a:prstDash val="solid"/>
            <a:round/>
          </a:ln>
          <a:extLst>
            <a:ext uri="{909E8E84-426E-40dd-AFC4-6F175D3DCCD1}">
              <a14:hiddenFill xmlns=""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lvl="1" indent="-342900">
              <a:spcAft>
                <a:spcPts val="1200"/>
              </a:spcAft>
              <a:buClr>
                <a:srgbClr val="E97F00"/>
              </a:buClr>
              <a:buFont typeface="Arial" panose="020B0604020202020204" pitchFamily="34" charset="0"/>
              <a:buChar char="•"/>
            </a:pPr>
            <a:r>
              <a:rPr lang="en-US" sz="1600" b="1" dirty="0">
                <a:solidFill>
                  <a:srgbClr val="1B2630"/>
                </a:solidFill>
              </a:rPr>
              <a:t>At least 11 of the 17 Sustainable Development Goals can not be achieved without disaster risk reduction</a:t>
            </a:r>
          </a:p>
          <a:p>
            <a:pPr lvl="1" indent="-342900">
              <a:spcAft>
                <a:spcPts val="1200"/>
              </a:spcAft>
              <a:buClr>
                <a:srgbClr val="E97F00"/>
              </a:buClr>
              <a:buFont typeface="Arial" panose="020B0604020202020204" pitchFamily="34" charset="0"/>
              <a:buChar char="•"/>
            </a:pPr>
            <a:r>
              <a:rPr lang="en-US" sz="1600" b="1" dirty="0">
                <a:solidFill>
                  <a:srgbClr val="1B2630"/>
                </a:solidFill>
              </a:rPr>
              <a:t>SDG 9 (Industry, Innovation and Infrastructure) and SDG11 (Sustainable Cities) directly linked</a:t>
            </a:r>
          </a:p>
          <a:p>
            <a:pPr marL="259200" lvl="1" indent="-172800">
              <a:buClr>
                <a:srgbClr val="E97F00"/>
              </a:buClr>
              <a:buFont typeface="Trebuchet MS" panose="020B0603020202020204" pitchFamily="34" charset="0"/>
              <a:buChar char="•"/>
            </a:pPr>
            <a:endParaRPr lang="en-US" sz="1200" dirty="0">
              <a:solidFill>
                <a:schemeClr val="tx1"/>
              </a:solidFill>
            </a:endParaRPr>
          </a:p>
        </p:txBody>
      </p:sp>
      <p:grpSp>
        <p:nvGrpSpPr>
          <p:cNvPr id="9" name="Group 8">
            <a:extLst>
              <a:ext uri="{FF2B5EF4-FFF2-40B4-BE49-F238E27FC236}">
                <a16:creationId xmlns:a16="http://schemas.microsoft.com/office/drawing/2014/main" id="{9BD629E1-B86E-CF60-B6C6-D53C59A283B4}"/>
              </a:ext>
            </a:extLst>
          </p:cNvPr>
          <p:cNvGrpSpPr/>
          <p:nvPr/>
        </p:nvGrpSpPr>
        <p:grpSpPr>
          <a:xfrm>
            <a:off x="964380" y="3967700"/>
            <a:ext cx="2113115" cy="831951"/>
            <a:chOff x="884903" y="1386349"/>
            <a:chExt cx="1658000" cy="821853"/>
          </a:xfrm>
        </p:grpSpPr>
        <p:sp>
          <p:nvSpPr>
            <p:cNvPr id="11" name="Rectangle: Rounded Corners 10">
              <a:extLst>
                <a:ext uri="{FF2B5EF4-FFF2-40B4-BE49-F238E27FC236}">
                  <a16:creationId xmlns:a16="http://schemas.microsoft.com/office/drawing/2014/main" id="{D3D8E976-8D55-A88E-906A-21D4DEC22208}"/>
                </a:ext>
              </a:extLst>
            </p:cNvPr>
            <p:cNvSpPr/>
            <p:nvPr/>
          </p:nvSpPr>
          <p:spPr>
            <a:xfrm>
              <a:off x="944997" y="1421679"/>
              <a:ext cx="1597906" cy="786523"/>
            </a:xfrm>
            <a:prstGeom prst="roundRect">
              <a:avLst>
                <a:gd name="adj" fmla="val 17439"/>
              </a:avLst>
            </a:prstGeom>
            <a:solidFill>
              <a:srgbClr val="E97F00"/>
            </a:solidFill>
            <a:ln w="9525" cap="rnd" cmpd="sng" algn="ctr">
              <a:solidFill>
                <a:srgbClr val="E97F00"/>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1600">
                  <a:solidFill>
                    <a:srgbClr val="E97F00"/>
                  </a:solidFill>
                </a:rPr>
                <a:t>Development of deliverables</a:t>
              </a:r>
              <a:endParaRPr lang="en-US" sz="1100">
                <a:solidFill>
                  <a:srgbClr val="E97F00"/>
                </a:solidFill>
              </a:endParaRPr>
            </a:p>
          </p:txBody>
        </p:sp>
        <p:sp>
          <p:nvSpPr>
            <p:cNvPr id="15" name="Rectangle: Rounded Corners 14">
              <a:extLst>
                <a:ext uri="{FF2B5EF4-FFF2-40B4-BE49-F238E27FC236}">
                  <a16:creationId xmlns:a16="http://schemas.microsoft.com/office/drawing/2014/main" id="{F44C3E0D-E2E3-B463-F33F-F9F4607D57BA}"/>
                </a:ext>
              </a:extLst>
            </p:cNvPr>
            <p:cNvSpPr/>
            <p:nvPr/>
          </p:nvSpPr>
          <p:spPr>
            <a:xfrm>
              <a:off x="884903" y="1386349"/>
              <a:ext cx="1597906" cy="786523"/>
            </a:xfrm>
            <a:prstGeom prst="roundRect">
              <a:avLst>
                <a:gd name="adj" fmla="val 17439"/>
              </a:avLst>
            </a:prstGeom>
            <a:solidFill>
              <a:srgbClr val="FFFFFF"/>
            </a:solidFill>
            <a:ln w="9525" cap="rnd" cmpd="sng" algn="ctr">
              <a:solidFill>
                <a:srgbClr val="E97F00"/>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algn="ctr">
                <a:lnSpc>
                  <a:spcPct val="85000"/>
                </a:lnSpc>
              </a:pPr>
              <a:endParaRPr lang="en-US" sz="1100">
                <a:solidFill>
                  <a:srgbClr val="E97F00"/>
                </a:solidFill>
              </a:endParaRPr>
            </a:p>
          </p:txBody>
        </p:sp>
      </p:grpSp>
      <p:sp>
        <p:nvSpPr>
          <p:cNvPr id="48" name="Oval 20">
            <a:extLst>
              <a:ext uri="{FF2B5EF4-FFF2-40B4-BE49-F238E27FC236}">
                <a16:creationId xmlns:a16="http://schemas.microsoft.com/office/drawing/2014/main" id="{1A50CD50-669C-D05E-3E44-46822608F411}"/>
              </a:ext>
            </a:extLst>
          </p:cNvPr>
          <p:cNvSpPr>
            <a:spLocks noChangeAspect="1" noChangeArrowheads="1"/>
          </p:cNvSpPr>
          <p:nvPr/>
        </p:nvSpPr>
        <p:spPr bwMode="auto">
          <a:xfrm>
            <a:off x="1037557" y="4179345"/>
            <a:ext cx="306910" cy="306910"/>
          </a:xfrm>
          <a:prstGeom prst="ellipse">
            <a:avLst/>
          </a:prstGeom>
          <a:solidFill>
            <a:srgbClr val="E97F00">
              <a:lumMod val="100000"/>
            </a:srgbClr>
          </a:solidFill>
          <a:ln>
            <a:noFill/>
          </a:ln>
        </p:spPr>
        <p:txBody>
          <a:bodyPr vert="horz" wrap="square" lIns="0" tIns="0" rIns="0" bIns="0" numCol="1" anchor="ctr" anchorCtr="0" compatLnSpc="1">
            <a:prstTxWarp prst="textNoShape">
              <a:avLst/>
            </a:prstTxWarp>
          </a:bodyPr>
          <a:lstStyle/>
          <a:p>
            <a:pPr algn="ctr"/>
            <a:r>
              <a:rPr lang="en-US" sz="1200" dirty="0">
                <a:solidFill>
                  <a:srgbClr val="FFFFFF">
                    <a:lumMod val="100000"/>
                  </a:srgbClr>
                </a:solidFill>
                <a:latin typeface="Calibri" panose="020F0502020204030204" pitchFamily="34" charset="0"/>
              </a:rPr>
              <a:t>3</a:t>
            </a:r>
          </a:p>
        </p:txBody>
      </p:sp>
      <p:sp>
        <p:nvSpPr>
          <p:cNvPr id="52" name="TextBox 51">
            <a:extLst>
              <a:ext uri="{FF2B5EF4-FFF2-40B4-BE49-F238E27FC236}">
                <a16:creationId xmlns:a16="http://schemas.microsoft.com/office/drawing/2014/main" id="{F253DBF6-3D6F-9FBC-DC56-D84C059565F5}"/>
              </a:ext>
            </a:extLst>
          </p:cNvPr>
          <p:cNvSpPr txBox="1"/>
          <p:nvPr/>
        </p:nvSpPr>
        <p:spPr>
          <a:xfrm>
            <a:off x="3400927" y="3257700"/>
            <a:ext cx="8125176" cy="2266209"/>
          </a:xfrm>
          <a:prstGeom prst="rect">
            <a:avLst/>
          </a:prstGeom>
          <a:noFill/>
          <a:ln w="9525" cap="rnd">
            <a:noFill/>
            <a:prstDash val="solid"/>
            <a:round/>
          </a:ln>
          <a:extLst>
            <a:ext uri="{909E8E84-426E-40dd-AFC4-6F175D3DCCD1}">
              <a14:hiddenFill xmlns=""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lvl="1" indent="-342900">
              <a:spcAft>
                <a:spcPts val="1200"/>
              </a:spcAft>
              <a:buClr>
                <a:srgbClr val="E97F00"/>
              </a:buClr>
              <a:buFont typeface="Arial" panose="020B0604020202020204" pitchFamily="34" charset="0"/>
              <a:buChar char="•"/>
            </a:pPr>
            <a:r>
              <a:rPr lang="en-US" sz="1600" b="1" dirty="0">
                <a:solidFill>
                  <a:srgbClr val="1B2630"/>
                </a:solidFill>
              </a:rPr>
              <a:t>Enhanced Disaster Risk Reduction efforts are essential for Climate Change Adaptation</a:t>
            </a:r>
          </a:p>
        </p:txBody>
      </p:sp>
      <p:sp>
        <p:nvSpPr>
          <p:cNvPr id="20" name="TextBox 19">
            <a:extLst>
              <a:ext uri="{FF2B5EF4-FFF2-40B4-BE49-F238E27FC236}">
                <a16:creationId xmlns:a16="http://schemas.microsoft.com/office/drawing/2014/main" id="{36D1C862-1DDB-B5CF-3999-AD0841330715}"/>
              </a:ext>
            </a:extLst>
          </p:cNvPr>
          <p:cNvSpPr txBox="1"/>
          <p:nvPr/>
        </p:nvSpPr>
        <p:spPr>
          <a:xfrm>
            <a:off x="1305031" y="4149190"/>
            <a:ext cx="1467599" cy="523220"/>
          </a:xfrm>
          <a:prstGeom prst="rect">
            <a:avLst/>
          </a:prstGeom>
          <a:noFill/>
        </p:spPr>
        <p:txBody>
          <a:bodyPr wrap="square">
            <a:spAutoFit/>
          </a:bodyPr>
          <a:lstStyle/>
          <a:p>
            <a:pPr marL="0" indent="0">
              <a:spcAft>
                <a:spcPts val="1200"/>
              </a:spcAft>
              <a:buNone/>
            </a:pPr>
            <a:r>
              <a:rPr lang="en-US" sz="1400" b="1" dirty="0">
                <a:solidFill>
                  <a:srgbClr val="003874"/>
                </a:solidFill>
              </a:rPr>
              <a:t>Climate Change Adaptation </a:t>
            </a:r>
          </a:p>
        </p:txBody>
      </p:sp>
      <p:cxnSp>
        <p:nvCxnSpPr>
          <p:cNvPr id="21" name="Straight Connector 20">
            <a:extLst>
              <a:ext uri="{FF2B5EF4-FFF2-40B4-BE49-F238E27FC236}">
                <a16:creationId xmlns:a16="http://schemas.microsoft.com/office/drawing/2014/main" id="{FD9AE9C7-4CF3-FF58-F955-B3BAB09FF861}"/>
              </a:ext>
            </a:extLst>
          </p:cNvPr>
          <p:cNvCxnSpPr>
            <a:cxnSpLocks/>
          </p:cNvCxnSpPr>
          <p:nvPr/>
        </p:nvCxnSpPr>
        <p:spPr>
          <a:xfrm>
            <a:off x="1002675" y="4945022"/>
            <a:ext cx="10523428" cy="66274"/>
          </a:xfrm>
          <a:prstGeom prst="line">
            <a:avLst/>
          </a:prstGeom>
          <a:ln w="9525" cap="rnd" cmpd="sng" algn="ctr">
            <a:solidFill>
              <a:srgbClr val="9A9A9A"/>
            </a:solidFill>
            <a:prstDash val="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BCC1849F-0716-58C7-D7FF-FE0AEDC82B6B}"/>
              </a:ext>
            </a:extLst>
          </p:cNvPr>
          <p:cNvGrpSpPr/>
          <p:nvPr/>
        </p:nvGrpSpPr>
        <p:grpSpPr>
          <a:xfrm>
            <a:off x="964380" y="5082669"/>
            <a:ext cx="2113115" cy="831951"/>
            <a:chOff x="884903" y="1386349"/>
            <a:chExt cx="1658000" cy="821853"/>
          </a:xfrm>
        </p:grpSpPr>
        <p:sp>
          <p:nvSpPr>
            <p:cNvPr id="23" name="Rectangle: Rounded Corners 10">
              <a:extLst>
                <a:ext uri="{FF2B5EF4-FFF2-40B4-BE49-F238E27FC236}">
                  <a16:creationId xmlns:a16="http://schemas.microsoft.com/office/drawing/2014/main" id="{E3C7F6E7-D975-DDCB-9B1F-215BAAEB8BE2}"/>
                </a:ext>
              </a:extLst>
            </p:cNvPr>
            <p:cNvSpPr/>
            <p:nvPr/>
          </p:nvSpPr>
          <p:spPr>
            <a:xfrm>
              <a:off x="944997" y="1421679"/>
              <a:ext cx="1597906" cy="786523"/>
            </a:xfrm>
            <a:prstGeom prst="roundRect">
              <a:avLst>
                <a:gd name="adj" fmla="val 17439"/>
              </a:avLst>
            </a:prstGeom>
            <a:solidFill>
              <a:srgbClr val="E97F00"/>
            </a:solidFill>
            <a:ln w="9525" cap="rnd" cmpd="sng" algn="ctr">
              <a:solidFill>
                <a:srgbClr val="E97F00"/>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1600">
                  <a:solidFill>
                    <a:srgbClr val="E97F00"/>
                  </a:solidFill>
                </a:rPr>
                <a:t>Development of deliverables</a:t>
              </a:r>
              <a:endParaRPr lang="en-US" sz="1100">
                <a:solidFill>
                  <a:srgbClr val="E97F00"/>
                </a:solidFill>
              </a:endParaRPr>
            </a:p>
          </p:txBody>
        </p:sp>
        <p:sp>
          <p:nvSpPr>
            <p:cNvPr id="25" name="Rectangle: Rounded Corners 14">
              <a:extLst>
                <a:ext uri="{FF2B5EF4-FFF2-40B4-BE49-F238E27FC236}">
                  <a16:creationId xmlns:a16="http://schemas.microsoft.com/office/drawing/2014/main" id="{F39FA6AB-697F-4269-9764-618365BBA4C0}"/>
                </a:ext>
              </a:extLst>
            </p:cNvPr>
            <p:cNvSpPr/>
            <p:nvPr/>
          </p:nvSpPr>
          <p:spPr>
            <a:xfrm>
              <a:off x="884903" y="1386349"/>
              <a:ext cx="1597906" cy="786523"/>
            </a:xfrm>
            <a:prstGeom prst="roundRect">
              <a:avLst>
                <a:gd name="adj" fmla="val 17439"/>
              </a:avLst>
            </a:prstGeom>
            <a:solidFill>
              <a:srgbClr val="FFFFFF"/>
            </a:solidFill>
            <a:ln w="9525" cap="rnd" cmpd="sng" algn="ctr">
              <a:solidFill>
                <a:srgbClr val="E97F00"/>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algn="ctr">
                <a:lnSpc>
                  <a:spcPct val="85000"/>
                </a:lnSpc>
              </a:pPr>
              <a:endParaRPr lang="en-US" sz="1100">
                <a:solidFill>
                  <a:srgbClr val="E97F00"/>
                </a:solidFill>
              </a:endParaRPr>
            </a:p>
          </p:txBody>
        </p:sp>
      </p:grpSp>
      <p:sp>
        <p:nvSpPr>
          <p:cNvPr id="26" name="Oval 20">
            <a:extLst>
              <a:ext uri="{FF2B5EF4-FFF2-40B4-BE49-F238E27FC236}">
                <a16:creationId xmlns:a16="http://schemas.microsoft.com/office/drawing/2014/main" id="{D32610B2-B9EA-F37F-320D-829FEC97E955}"/>
              </a:ext>
            </a:extLst>
          </p:cNvPr>
          <p:cNvSpPr>
            <a:spLocks noChangeAspect="1" noChangeArrowheads="1"/>
          </p:cNvSpPr>
          <p:nvPr/>
        </p:nvSpPr>
        <p:spPr bwMode="auto">
          <a:xfrm>
            <a:off x="1058147" y="5280382"/>
            <a:ext cx="306910" cy="306910"/>
          </a:xfrm>
          <a:prstGeom prst="ellipse">
            <a:avLst/>
          </a:prstGeom>
          <a:solidFill>
            <a:srgbClr val="E97F00">
              <a:lumMod val="100000"/>
            </a:srgbClr>
          </a:solidFill>
          <a:ln>
            <a:noFill/>
          </a:ln>
        </p:spPr>
        <p:txBody>
          <a:bodyPr vert="horz" wrap="square" lIns="0" tIns="0" rIns="0" bIns="0" numCol="1" anchor="ctr" anchorCtr="0" compatLnSpc="1">
            <a:prstTxWarp prst="textNoShape">
              <a:avLst/>
            </a:prstTxWarp>
          </a:bodyPr>
          <a:lstStyle/>
          <a:p>
            <a:pPr algn="ctr"/>
            <a:r>
              <a:rPr lang="en-US" sz="1200" dirty="0">
                <a:solidFill>
                  <a:srgbClr val="FFFFFF">
                    <a:lumMod val="100000"/>
                  </a:srgbClr>
                </a:solidFill>
                <a:latin typeface="Calibri" panose="020F0502020204030204" pitchFamily="34" charset="0"/>
              </a:rPr>
              <a:t>4</a:t>
            </a:r>
          </a:p>
        </p:txBody>
      </p:sp>
      <p:sp>
        <p:nvSpPr>
          <p:cNvPr id="28" name="TextBox 27">
            <a:extLst>
              <a:ext uri="{FF2B5EF4-FFF2-40B4-BE49-F238E27FC236}">
                <a16:creationId xmlns:a16="http://schemas.microsoft.com/office/drawing/2014/main" id="{E5F30A28-077C-4960-360D-E1549CFBD7C6}"/>
              </a:ext>
            </a:extLst>
          </p:cNvPr>
          <p:cNvSpPr txBox="1"/>
          <p:nvPr/>
        </p:nvSpPr>
        <p:spPr>
          <a:xfrm>
            <a:off x="1305031" y="5288012"/>
            <a:ext cx="1772464" cy="307777"/>
          </a:xfrm>
          <a:prstGeom prst="rect">
            <a:avLst/>
          </a:prstGeom>
          <a:noFill/>
        </p:spPr>
        <p:txBody>
          <a:bodyPr wrap="square">
            <a:spAutoFit/>
          </a:bodyPr>
          <a:lstStyle/>
          <a:p>
            <a:pPr marL="0" indent="0">
              <a:spcAft>
                <a:spcPts val="1200"/>
              </a:spcAft>
              <a:buNone/>
            </a:pPr>
            <a:r>
              <a:rPr lang="en-US" sz="1400" b="1" dirty="0">
                <a:solidFill>
                  <a:srgbClr val="003874"/>
                </a:solidFill>
              </a:rPr>
              <a:t>Geophysical Hazards</a:t>
            </a:r>
          </a:p>
        </p:txBody>
      </p:sp>
      <p:sp>
        <p:nvSpPr>
          <p:cNvPr id="30" name="TextBox 29">
            <a:extLst>
              <a:ext uri="{FF2B5EF4-FFF2-40B4-BE49-F238E27FC236}">
                <a16:creationId xmlns:a16="http://schemas.microsoft.com/office/drawing/2014/main" id="{CDBE9EF4-B9AC-0A45-F0EE-672E18180ED6}"/>
              </a:ext>
            </a:extLst>
          </p:cNvPr>
          <p:cNvSpPr txBox="1"/>
          <p:nvPr/>
        </p:nvSpPr>
        <p:spPr>
          <a:xfrm>
            <a:off x="3362631" y="5361039"/>
            <a:ext cx="8347016" cy="338554"/>
          </a:xfrm>
          <a:prstGeom prst="rect">
            <a:avLst/>
          </a:prstGeom>
          <a:noFill/>
        </p:spPr>
        <p:txBody>
          <a:bodyPr wrap="square">
            <a:spAutoFit/>
          </a:bodyPr>
          <a:lstStyle/>
          <a:p>
            <a:pPr lvl="1" indent="-342900">
              <a:spcAft>
                <a:spcPts val="1200"/>
              </a:spcAft>
              <a:buClr>
                <a:srgbClr val="E97F00"/>
              </a:buClr>
              <a:buFont typeface="Arial" panose="020B0604020202020204" pitchFamily="34" charset="0"/>
              <a:buChar char="•"/>
            </a:pPr>
            <a:r>
              <a:rPr lang="en-US" sz="1600" b="1" dirty="0" smtClean="0">
                <a:solidFill>
                  <a:srgbClr val="1B2630"/>
                </a:solidFill>
              </a:rPr>
              <a:t>Global </a:t>
            </a:r>
            <a:r>
              <a:rPr lang="en-US" sz="1600" b="1" dirty="0">
                <a:solidFill>
                  <a:srgbClr val="1B2630"/>
                </a:solidFill>
              </a:rPr>
              <a:t>Disaster Risk  from geophysical </a:t>
            </a:r>
            <a:r>
              <a:rPr lang="en-US" sz="1600" b="1" dirty="0" smtClean="0">
                <a:solidFill>
                  <a:srgbClr val="1B2630"/>
                </a:solidFill>
              </a:rPr>
              <a:t>hazards is very high</a:t>
            </a:r>
            <a:endParaRPr lang="en-US" sz="1600" b="1" dirty="0">
              <a:solidFill>
                <a:srgbClr val="1B2630"/>
              </a:solidFill>
            </a:endParaRPr>
          </a:p>
        </p:txBody>
      </p:sp>
    </p:spTree>
    <p:extLst>
      <p:ext uri="{BB962C8B-B14F-4D97-AF65-F5344CB8AC3E}">
        <p14:creationId xmlns:p14="http://schemas.microsoft.com/office/powerpoint/2010/main" val="2086123059"/>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G20 Context: Disaster Risk Reduction</a:t>
            </a:r>
          </a:p>
        </p:txBody>
      </p:sp>
      <p:sp>
        <p:nvSpPr>
          <p:cNvPr id="5" name="Content Placeholder 2"/>
          <p:cNvSpPr txBox="1">
            <a:spLocks/>
          </p:cNvSpPr>
          <p:nvPr/>
        </p:nvSpPr>
        <p:spPr>
          <a:xfrm>
            <a:off x="546100" y="1206500"/>
            <a:ext cx="11163300" cy="48895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1200"/>
              </a:spcAft>
            </a:pPr>
            <a:r>
              <a:rPr lang="en-US" sz="2400" dirty="0">
                <a:cs typeface="Calibri"/>
              </a:rPr>
              <a:t>Expected Average Annual Loss from disasters: $218 billion</a:t>
            </a:r>
          </a:p>
          <a:p>
            <a:pPr>
              <a:spcAft>
                <a:spcPts val="1200"/>
              </a:spcAft>
            </a:pPr>
            <a:r>
              <a:rPr lang="en-US" sz="2400" dirty="0">
                <a:cs typeface="Calibri"/>
              </a:rPr>
              <a:t>~ 9% of annual G20 investment in infra</a:t>
            </a:r>
          </a:p>
          <a:p>
            <a:pPr>
              <a:spcAft>
                <a:spcPts val="1200"/>
              </a:spcAft>
            </a:pPr>
            <a:r>
              <a:rPr lang="en-US" sz="2400" dirty="0">
                <a:cs typeface="Calibri"/>
              </a:rPr>
              <a:t>Success in saving lives but not livelihoods </a:t>
            </a:r>
          </a:p>
          <a:p>
            <a:pPr>
              <a:spcAft>
                <a:spcPts val="1200"/>
              </a:spcAft>
            </a:pPr>
            <a:r>
              <a:rPr lang="en-US" sz="2400" dirty="0">
                <a:cs typeface="Calibri"/>
              </a:rPr>
              <a:t>High risk of hydro-met and geo-physical disasters</a:t>
            </a:r>
          </a:p>
          <a:p>
            <a:pPr lvl="1">
              <a:spcAft>
                <a:spcPts val="1200"/>
              </a:spcAft>
            </a:pPr>
            <a:r>
              <a:rPr lang="en-US" sz="2000" dirty="0">
                <a:cs typeface="Calibri"/>
              </a:rPr>
              <a:t>High disaster mortality risk as well as economic loss risk</a:t>
            </a:r>
          </a:p>
          <a:p>
            <a:pPr>
              <a:spcAft>
                <a:spcPts val="1200"/>
              </a:spcAft>
            </a:pPr>
            <a:r>
              <a:rPr lang="en-US" sz="2400" dirty="0">
                <a:cs typeface="Calibri"/>
              </a:rPr>
              <a:t>Technical capacity to serve the world e.g. in Early Warning Systems</a:t>
            </a:r>
          </a:p>
          <a:p>
            <a:pPr>
              <a:spcAft>
                <a:spcPts val="1200"/>
              </a:spcAft>
            </a:pPr>
            <a:r>
              <a:rPr lang="en-US" sz="2400" dirty="0">
                <a:cs typeface="Calibri"/>
              </a:rPr>
              <a:t>Opportunity to work across sectors through other Working Groups</a:t>
            </a:r>
          </a:p>
          <a:p>
            <a:pPr>
              <a:spcAft>
                <a:spcPts val="1200"/>
              </a:spcAft>
            </a:pPr>
            <a:r>
              <a:rPr lang="en-US" sz="2400" dirty="0">
                <a:cs typeface="Calibri"/>
              </a:rPr>
              <a:t>Build on past discussions on Disaster Risk Reduction in G20</a:t>
            </a:r>
          </a:p>
          <a:p>
            <a:pPr marL="0" indent="0">
              <a:spcAft>
                <a:spcPts val="1200"/>
              </a:spcAft>
              <a:buNone/>
            </a:pPr>
            <a:endParaRPr lang="en-US" sz="2400" dirty="0">
              <a:cs typeface="Calibri"/>
            </a:endParaRPr>
          </a:p>
        </p:txBody>
      </p:sp>
    </p:spTree>
    <p:extLst>
      <p:ext uri="{BB962C8B-B14F-4D97-AF65-F5344CB8AC3E}">
        <p14:creationId xmlns:p14="http://schemas.microsoft.com/office/powerpoint/2010/main" val="40002414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Priorities of DRRWG</a:t>
            </a:r>
          </a:p>
        </p:txBody>
      </p:sp>
      <p:sp>
        <p:nvSpPr>
          <p:cNvPr id="5" name="Content Placeholder 2"/>
          <p:cNvSpPr txBox="1">
            <a:spLocks/>
          </p:cNvSpPr>
          <p:nvPr/>
        </p:nvSpPr>
        <p:spPr>
          <a:xfrm>
            <a:off x="514082" y="1398593"/>
            <a:ext cx="10642600" cy="373456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1200"/>
              </a:spcAft>
            </a:pPr>
            <a:r>
              <a:rPr lang="en-US" sz="2400" dirty="0">
                <a:cs typeface="Calibri"/>
              </a:rPr>
              <a:t>Global coverage of </a:t>
            </a:r>
            <a:r>
              <a:rPr lang="en-US" sz="2400" dirty="0">
                <a:solidFill>
                  <a:srgbClr val="E97F00"/>
                </a:solidFill>
                <a:cs typeface="Calibri"/>
              </a:rPr>
              <a:t>Early Warning Systems </a:t>
            </a:r>
            <a:r>
              <a:rPr lang="en-US" sz="2400" dirty="0">
                <a:cs typeface="Calibri"/>
              </a:rPr>
              <a:t>for all hydro-meteorological disasters</a:t>
            </a:r>
          </a:p>
          <a:p>
            <a:pPr>
              <a:spcAft>
                <a:spcPts val="1200"/>
              </a:spcAft>
            </a:pPr>
            <a:r>
              <a:rPr lang="en-US" sz="2400" dirty="0">
                <a:cs typeface="Calibri"/>
              </a:rPr>
              <a:t>Increased commitment </a:t>
            </a:r>
            <a:r>
              <a:rPr lang="en-US" sz="2400" dirty="0" smtClean="0">
                <a:cs typeface="Calibri"/>
              </a:rPr>
              <a:t>to </a:t>
            </a:r>
            <a:r>
              <a:rPr lang="en-US" sz="2400" dirty="0">
                <a:solidFill>
                  <a:srgbClr val="E97F00"/>
                </a:solidFill>
                <a:cs typeface="Calibri"/>
              </a:rPr>
              <a:t>disaster and climate resilient infrastructure </a:t>
            </a:r>
            <a:r>
              <a:rPr lang="en-US" sz="2400" dirty="0">
                <a:cs typeface="Calibri"/>
              </a:rPr>
              <a:t>systems </a:t>
            </a:r>
          </a:p>
          <a:p>
            <a:pPr>
              <a:spcAft>
                <a:spcPts val="1200"/>
              </a:spcAft>
            </a:pPr>
            <a:r>
              <a:rPr lang="en-US" sz="2400" dirty="0">
                <a:cs typeface="Calibri"/>
              </a:rPr>
              <a:t>Stronger </a:t>
            </a:r>
            <a:r>
              <a:rPr lang="en-US" sz="2400" dirty="0">
                <a:solidFill>
                  <a:srgbClr val="E97F00"/>
                </a:solidFill>
                <a:cs typeface="Calibri"/>
              </a:rPr>
              <a:t>national financial frameworks </a:t>
            </a:r>
            <a:r>
              <a:rPr lang="en-US" sz="2400" dirty="0">
                <a:cs typeface="Calibri"/>
              </a:rPr>
              <a:t>for increased public and private sector investment in DRR; and </a:t>
            </a:r>
            <a:r>
              <a:rPr lang="en-US" sz="2400" dirty="0">
                <a:solidFill>
                  <a:srgbClr val="E97F00"/>
                </a:solidFill>
                <a:cs typeface="Calibri"/>
              </a:rPr>
              <a:t>robust disaster risk finance </a:t>
            </a:r>
            <a:r>
              <a:rPr lang="en-US" sz="2400" dirty="0">
                <a:cs typeface="Calibri"/>
              </a:rPr>
              <a:t>mechanisms</a:t>
            </a:r>
          </a:p>
          <a:p>
            <a:pPr>
              <a:spcAft>
                <a:spcPts val="1200"/>
              </a:spcAft>
            </a:pPr>
            <a:r>
              <a:rPr lang="en-US" sz="2400" dirty="0">
                <a:cs typeface="Calibri"/>
              </a:rPr>
              <a:t>Strengthened national and global disaster response and recovery systems including </a:t>
            </a:r>
            <a:r>
              <a:rPr lang="en-US" sz="2400" dirty="0">
                <a:solidFill>
                  <a:srgbClr val="E97F00"/>
                </a:solidFill>
                <a:cs typeface="Calibri"/>
              </a:rPr>
              <a:t>“build back better”</a:t>
            </a:r>
          </a:p>
          <a:p>
            <a:pPr>
              <a:spcAft>
                <a:spcPts val="1200"/>
              </a:spcAft>
            </a:pPr>
            <a:r>
              <a:rPr lang="en-US" sz="2400" dirty="0">
                <a:cs typeface="Calibri"/>
              </a:rPr>
              <a:t>Increased application of </a:t>
            </a:r>
            <a:r>
              <a:rPr lang="en-US" sz="2400" dirty="0">
                <a:solidFill>
                  <a:srgbClr val="E97F00"/>
                </a:solidFill>
                <a:cs typeface="Calibri"/>
              </a:rPr>
              <a:t>ecosystems-based approaches </a:t>
            </a:r>
            <a:r>
              <a:rPr lang="en-US" sz="2400" dirty="0">
                <a:cs typeface="Calibri"/>
              </a:rPr>
              <a:t>to disaster risk reduction</a:t>
            </a:r>
          </a:p>
        </p:txBody>
      </p:sp>
    </p:spTree>
    <p:extLst>
      <p:ext uri="{BB962C8B-B14F-4D97-AF65-F5344CB8AC3E}">
        <p14:creationId xmlns:p14="http://schemas.microsoft.com/office/powerpoint/2010/main" val="23058405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1.  Early </a:t>
            </a:r>
            <a:r>
              <a:rPr lang="en-US" dirty="0"/>
              <a:t>Warning Systems</a:t>
            </a:r>
          </a:p>
        </p:txBody>
      </p:sp>
      <p:sp>
        <p:nvSpPr>
          <p:cNvPr id="5" name="Content Placeholder 2"/>
          <p:cNvSpPr txBox="1">
            <a:spLocks/>
          </p:cNvSpPr>
          <p:nvPr/>
        </p:nvSpPr>
        <p:spPr>
          <a:xfrm>
            <a:off x="5509660" y="970656"/>
            <a:ext cx="5844813" cy="515595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1200"/>
              </a:spcAft>
              <a:buNone/>
            </a:pPr>
            <a:r>
              <a:rPr lang="en-US" sz="2400" dirty="0">
                <a:solidFill>
                  <a:srgbClr val="E97F00"/>
                </a:solidFill>
                <a:cs typeface="Calibri"/>
              </a:rPr>
              <a:t>Disaster risk knowledge</a:t>
            </a:r>
            <a:r>
              <a:rPr lang="en-US" sz="2400" dirty="0">
                <a:cs typeface="Calibri"/>
              </a:rPr>
              <a:t>, based on systematic collection of data and disaster risk </a:t>
            </a:r>
            <a:r>
              <a:rPr lang="en-US" sz="2400" dirty="0" smtClean="0">
                <a:cs typeface="Calibri"/>
              </a:rPr>
              <a:t>assessments (20%)</a:t>
            </a:r>
            <a:endParaRPr lang="en-US" sz="2400" dirty="0">
              <a:cs typeface="Calibri"/>
            </a:endParaRPr>
          </a:p>
          <a:p>
            <a:pPr marL="0" indent="0">
              <a:spcAft>
                <a:spcPts val="1200"/>
              </a:spcAft>
              <a:buNone/>
            </a:pPr>
            <a:r>
              <a:rPr lang="en-US" sz="2400" dirty="0">
                <a:solidFill>
                  <a:srgbClr val="E97F00"/>
                </a:solidFill>
                <a:cs typeface="Calibri"/>
              </a:rPr>
              <a:t>Detection, monitoring, analysis and forecasting</a:t>
            </a:r>
            <a:r>
              <a:rPr lang="en-US" sz="2400" dirty="0">
                <a:cs typeface="Calibri"/>
              </a:rPr>
              <a:t> of hazards and possible </a:t>
            </a:r>
            <a:r>
              <a:rPr lang="en-US" sz="2400" dirty="0" smtClean="0">
                <a:cs typeface="Calibri"/>
              </a:rPr>
              <a:t>consequences (31%)</a:t>
            </a:r>
            <a:endParaRPr lang="en-US" sz="2400" dirty="0">
              <a:cs typeface="Calibri"/>
            </a:endParaRPr>
          </a:p>
          <a:p>
            <a:pPr marL="0" indent="0">
              <a:spcAft>
                <a:spcPts val="1200"/>
              </a:spcAft>
              <a:buNone/>
            </a:pPr>
            <a:r>
              <a:rPr lang="en-US" sz="2400" dirty="0">
                <a:solidFill>
                  <a:srgbClr val="E97F00"/>
                </a:solidFill>
                <a:cs typeface="Calibri"/>
              </a:rPr>
              <a:t>Dissemination and communication</a:t>
            </a:r>
            <a:r>
              <a:rPr lang="en-US" sz="2400" dirty="0">
                <a:cs typeface="Calibri"/>
              </a:rPr>
              <a:t>, of authoritative, timely, accurate and actionable warnings, and associated information on likelihood and </a:t>
            </a:r>
            <a:r>
              <a:rPr lang="en-US" sz="2400" dirty="0" smtClean="0">
                <a:cs typeface="Calibri"/>
              </a:rPr>
              <a:t>impact (42%)</a:t>
            </a:r>
            <a:endParaRPr lang="en-US" sz="2400" dirty="0">
              <a:cs typeface="Calibri"/>
            </a:endParaRPr>
          </a:p>
          <a:p>
            <a:pPr marL="0" indent="0">
              <a:spcAft>
                <a:spcPts val="1200"/>
              </a:spcAft>
              <a:buNone/>
            </a:pPr>
            <a:r>
              <a:rPr lang="en-US" sz="2400" dirty="0">
                <a:solidFill>
                  <a:srgbClr val="E97F00"/>
                </a:solidFill>
                <a:cs typeface="Calibri"/>
              </a:rPr>
              <a:t>Preparedness at all levels </a:t>
            </a:r>
            <a:r>
              <a:rPr lang="en-US" sz="2400" dirty="0">
                <a:cs typeface="Calibri"/>
              </a:rPr>
              <a:t>to respond to the warnings </a:t>
            </a:r>
            <a:r>
              <a:rPr lang="en-US" sz="2400" dirty="0" smtClean="0">
                <a:cs typeface="Calibri"/>
              </a:rPr>
              <a:t>received (27%)</a:t>
            </a:r>
            <a:endParaRPr lang="en-US" sz="2400" dirty="0">
              <a:cs typeface="Calibri"/>
            </a:endParaRPr>
          </a:p>
        </p:txBody>
      </p:sp>
      <p:pic>
        <p:nvPicPr>
          <p:cNvPr id="6" name="Picture 5" descr="Graphic showing components of people centered Multi-Hazard Early Warning systems: 1. Disaster risk knowledge, 2. Detection, monitoring, analysis, and forecasting, 3. Dissemination and communication, 4. Preparedness and response Capabilities.  Those four components are connected through development, operations and connected through partnerships and an overarching governance framework."/>
          <p:cNvPicPr/>
          <p:nvPr/>
        </p:nvPicPr>
        <p:blipFill>
          <a:blip r:embed="rId2">
            <a:extLst>
              <a:ext uri="{28A0092B-C50C-407E-A947-70E740481C1C}">
                <a14:useLocalDpi xmlns:a14="http://schemas.microsoft.com/office/drawing/2010/main" val="0"/>
              </a:ext>
            </a:extLst>
          </a:blip>
          <a:stretch>
            <a:fillRect/>
          </a:stretch>
        </p:blipFill>
        <p:spPr>
          <a:xfrm>
            <a:off x="658812" y="1392238"/>
            <a:ext cx="4092575" cy="4022725"/>
          </a:xfrm>
          <a:prstGeom prst="rect">
            <a:avLst/>
          </a:prstGeom>
        </p:spPr>
      </p:pic>
    </p:spTree>
    <p:extLst>
      <p:ext uri="{BB962C8B-B14F-4D97-AF65-F5344CB8AC3E}">
        <p14:creationId xmlns:p14="http://schemas.microsoft.com/office/powerpoint/2010/main" val="6146853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1.  Early </a:t>
            </a:r>
            <a:r>
              <a:rPr lang="en-US" dirty="0"/>
              <a:t>Warning Systems</a:t>
            </a:r>
          </a:p>
        </p:txBody>
      </p:sp>
      <p:sp>
        <p:nvSpPr>
          <p:cNvPr id="5" name="Content Placeholder 2"/>
          <p:cNvSpPr txBox="1">
            <a:spLocks/>
          </p:cNvSpPr>
          <p:nvPr/>
        </p:nvSpPr>
        <p:spPr>
          <a:xfrm>
            <a:off x="647700" y="1193800"/>
            <a:ext cx="10045700" cy="4902200"/>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1200"/>
              </a:spcAft>
            </a:pPr>
            <a:r>
              <a:rPr lang="en-US" sz="2400" b="1" dirty="0" smtClean="0">
                <a:cs typeface="Calibri"/>
              </a:rPr>
              <a:t>Financing Early Action:</a:t>
            </a:r>
          </a:p>
          <a:p>
            <a:pPr lvl="1">
              <a:spcAft>
                <a:spcPts val="1200"/>
              </a:spcAft>
            </a:pPr>
            <a:r>
              <a:rPr lang="en-US" sz="2000" dirty="0" smtClean="0">
                <a:solidFill>
                  <a:srgbClr val="E97F00"/>
                </a:solidFill>
                <a:cs typeface="Calibri"/>
              </a:rPr>
              <a:t>Compendium of </a:t>
            </a:r>
            <a:r>
              <a:rPr lang="en-US" sz="2000" dirty="0">
                <a:solidFill>
                  <a:srgbClr val="E97F00"/>
                </a:solidFill>
                <a:cs typeface="Calibri"/>
              </a:rPr>
              <a:t>fit-for-purpose and fit-for-budget early warning business models </a:t>
            </a:r>
            <a:r>
              <a:rPr lang="en-US" sz="2000" dirty="0">
                <a:cs typeface="Calibri"/>
              </a:rPr>
              <a:t>that are more anticipatory, accessible to a broader range of EWEA </a:t>
            </a:r>
            <a:r>
              <a:rPr lang="en-US" sz="2000" dirty="0" smtClean="0">
                <a:cs typeface="Calibri"/>
              </a:rPr>
              <a:t>stakeholders</a:t>
            </a:r>
          </a:p>
          <a:p>
            <a:pPr marL="914400" lvl="2" indent="0">
              <a:spcAft>
                <a:spcPts val="1200"/>
              </a:spcAft>
              <a:buNone/>
            </a:pPr>
            <a:r>
              <a:rPr lang="en-US" sz="1600" dirty="0" smtClean="0">
                <a:cs typeface="Calibri"/>
              </a:rPr>
              <a:t>(by June 2023)</a:t>
            </a:r>
            <a:endParaRPr lang="en-US" sz="2000" dirty="0" smtClean="0">
              <a:solidFill>
                <a:srgbClr val="E97F00"/>
              </a:solidFill>
              <a:cs typeface="Calibri"/>
            </a:endParaRPr>
          </a:p>
          <a:p>
            <a:pPr>
              <a:spcAft>
                <a:spcPts val="1200"/>
              </a:spcAft>
            </a:pPr>
            <a:r>
              <a:rPr lang="en-US" sz="2400" b="1" dirty="0" smtClean="0">
                <a:solidFill>
                  <a:srgbClr val="000000"/>
                </a:solidFill>
                <a:cs typeface="Calibri"/>
              </a:rPr>
              <a:t>Regional </a:t>
            </a:r>
            <a:r>
              <a:rPr lang="en-US" sz="2400" b="1" dirty="0">
                <a:solidFill>
                  <a:srgbClr val="000000"/>
                </a:solidFill>
                <a:cs typeface="Calibri"/>
              </a:rPr>
              <a:t>and sub-regional plans of </a:t>
            </a:r>
            <a:r>
              <a:rPr lang="en-US" sz="2400" b="1" dirty="0" smtClean="0">
                <a:solidFill>
                  <a:srgbClr val="000000"/>
                </a:solidFill>
                <a:cs typeface="Calibri"/>
              </a:rPr>
              <a:t>action</a:t>
            </a:r>
          </a:p>
          <a:p>
            <a:pPr lvl="1">
              <a:spcAft>
                <a:spcPts val="1200"/>
              </a:spcAft>
            </a:pPr>
            <a:r>
              <a:rPr lang="en-US" sz="2000" dirty="0" smtClean="0">
                <a:solidFill>
                  <a:srgbClr val="000000"/>
                </a:solidFill>
                <a:cs typeface="Calibri"/>
              </a:rPr>
              <a:t>Complement the UNESCAP Study with </a:t>
            </a:r>
            <a:r>
              <a:rPr lang="en-US" sz="2000" dirty="0" smtClean="0">
                <a:solidFill>
                  <a:srgbClr val="E97F00"/>
                </a:solidFill>
                <a:cs typeface="Calibri"/>
              </a:rPr>
              <a:t>regional analysis of other regions</a:t>
            </a:r>
          </a:p>
          <a:p>
            <a:pPr marL="914400" lvl="2" indent="0">
              <a:spcAft>
                <a:spcPts val="1200"/>
              </a:spcAft>
              <a:buNone/>
            </a:pPr>
            <a:r>
              <a:rPr lang="en-US" sz="1600" dirty="0" smtClean="0">
                <a:solidFill>
                  <a:srgbClr val="000000"/>
                </a:solidFill>
                <a:cs typeface="Calibri"/>
              </a:rPr>
              <a:t>(by June 2023)</a:t>
            </a:r>
            <a:endParaRPr lang="en-US" sz="1600" dirty="0">
              <a:cs typeface="Calibri"/>
            </a:endParaRPr>
          </a:p>
          <a:p>
            <a:pPr>
              <a:spcAft>
                <a:spcPts val="1200"/>
              </a:spcAft>
            </a:pPr>
            <a:r>
              <a:rPr lang="en-US" sz="2400" b="1" dirty="0">
                <a:solidFill>
                  <a:srgbClr val="000000"/>
                </a:solidFill>
                <a:cs typeface="Calibri"/>
              </a:rPr>
              <a:t>D</a:t>
            </a:r>
            <a:r>
              <a:rPr lang="en-US" sz="2400" b="1" dirty="0" smtClean="0">
                <a:solidFill>
                  <a:srgbClr val="000000"/>
                </a:solidFill>
                <a:cs typeface="Calibri"/>
              </a:rPr>
              <a:t>igital platform </a:t>
            </a:r>
            <a:r>
              <a:rPr lang="en-US" sz="2400" b="1" dirty="0">
                <a:solidFill>
                  <a:srgbClr val="000000"/>
                </a:solidFill>
                <a:cs typeface="Calibri"/>
              </a:rPr>
              <a:t>for knowledge sharing</a:t>
            </a:r>
          </a:p>
          <a:p>
            <a:pPr lvl="1">
              <a:spcAft>
                <a:spcPts val="1200"/>
              </a:spcAft>
            </a:pPr>
            <a:r>
              <a:rPr lang="en-US" sz="2000" dirty="0">
                <a:cs typeface="Calibri"/>
              </a:rPr>
              <a:t>Structure around the </a:t>
            </a:r>
            <a:r>
              <a:rPr lang="en-US" sz="2000" dirty="0">
                <a:solidFill>
                  <a:srgbClr val="E97F00"/>
                </a:solidFill>
                <a:cs typeface="Calibri"/>
              </a:rPr>
              <a:t>four sub-systems</a:t>
            </a:r>
          </a:p>
          <a:p>
            <a:pPr lvl="1">
              <a:spcAft>
                <a:spcPts val="1200"/>
              </a:spcAft>
            </a:pPr>
            <a:r>
              <a:rPr lang="en-US" sz="2000" dirty="0">
                <a:cs typeface="Calibri"/>
              </a:rPr>
              <a:t>Particular emphasis on gap </a:t>
            </a:r>
            <a:r>
              <a:rPr lang="en-US" sz="2000" dirty="0" smtClean="0">
                <a:cs typeface="Calibri"/>
              </a:rPr>
              <a:t>areas (</a:t>
            </a:r>
            <a:r>
              <a:rPr lang="en-US" sz="2000" dirty="0" smtClean="0">
                <a:solidFill>
                  <a:srgbClr val="E97F00"/>
                </a:solidFill>
                <a:cs typeface="Calibri"/>
              </a:rPr>
              <a:t>Risk Knowledge and Preparedness/ Early Action</a:t>
            </a:r>
            <a:r>
              <a:rPr lang="en-US" sz="2000" dirty="0" smtClean="0">
                <a:cs typeface="Calibri"/>
              </a:rPr>
              <a:t>)</a:t>
            </a:r>
            <a:endParaRPr lang="en-US" sz="2000" dirty="0">
              <a:cs typeface="Calibri"/>
            </a:endParaRPr>
          </a:p>
        </p:txBody>
      </p:sp>
    </p:spTree>
    <p:extLst>
      <p:ext uri="{BB962C8B-B14F-4D97-AF65-F5344CB8AC3E}">
        <p14:creationId xmlns:p14="http://schemas.microsoft.com/office/powerpoint/2010/main" val="41058518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7889" y="434584"/>
            <a:ext cx="9718385" cy="910285"/>
          </a:xfrm>
        </p:spPr>
        <p:txBody>
          <a:bodyPr/>
          <a:lstStyle/>
          <a:p>
            <a:r>
              <a:rPr lang="en-US" dirty="0" smtClean="0"/>
              <a:t>2.  Disaster </a:t>
            </a:r>
            <a:r>
              <a:rPr lang="en-US" dirty="0"/>
              <a:t>and Climate Resilient Infrastructure</a:t>
            </a:r>
          </a:p>
        </p:txBody>
      </p:sp>
      <p:sp>
        <p:nvSpPr>
          <p:cNvPr id="5" name="Content Placeholder 2"/>
          <p:cNvSpPr txBox="1">
            <a:spLocks/>
          </p:cNvSpPr>
          <p:nvPr/>
        </p:nvSpPr>
        <p:spPr>
          <a:xfrm>
            <a:off x="622300" y="1193800"/>
            <a:ext cx="10403609" cy="4902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24"/>
              </a:spcBef>
              <a:spcAft>
                <a:spcPts val="1200"/>
              </a:spcAft>
            </a:pPr>
            <a:r>
              <a:rPr lang="en-US" sz="2400" dirty="0" smtClean="0">
                <a:cs typeface="Calibri"/>
              </a:rPr>
              <a:t>Infrastructure as a </a:t>
            </a:r>
            <a:r>
              <a:rPr lang="en-US" sz="2400" dirty="0" smtClean="0">
                <a:solidFill>
                  <a:srgbClr val="E97F00"/>
                </a:solidFill>
                <a:cs typeface="Calibri"/>
              </a:rPr>
              <a:t>driver of sustainable development</a:t>
            </a:r>
            <a:r>
              <a:rPr lang="en-US" sz="2400" dirty="0" smtClean="0">
                <a:cs typeface="Calibri"/>
              </a:rPr>
              <a:t>, economic growth (and recovery); opportunity to transform the future</a:t>
            </a:r>
          </a:p>
          <a:p>
            <a:pPr>
              <a:spcBef>
                <a:spcPts val="24"/>
              </a:spcBef>
              <a:spcAft>
                <a:spcPts val="1200"/>
              </a:spcAft>
            </a:pPr>
            <a:r>
              <a:rPr lang="en-US" sz="2400" dirty="0" smtClean="0">
                <a:cs typeface="Calibri"/>
              </a:rPr>
              <a:t>Target D is the </a:t>
            </a:r>
            <a:r>
              <a:rPr lang="en-US" sz="2400" dirty="0">
                <a:solidFill>
                  <a:srgbClr val="E97F00"/>
                </a:solidFill>
                <a:cs typeface="Calibri"/>
              </a:rPr>
              <a:t>l</a:t>
            </a:r>
            <a:r>
              <a:rPr lang="en-US" sz="2400" dirty="0" smtClean="0">
                <a:solidFill>
                  <a:srgbClr val="E97F00"/>
                </a:solidFill>
                <a:cs typeface="Calibri"/>
              </a:rPr>
              <a:t>east </a:t>
            </a:r>
            <a:r>
              <a:rPr lang="en-US" sz="2400" dirty="0">
                <a:solidFill>
                  <a:srgbClr val="E97F00"/>
                </a:solidFill>
                <a:cs typeface="Calibri"/>
              </a:rPr>
              <a:t>r</a:t>
            </a:r>
            <a:r>
              <a:rPr lang="en-US" sz="2400" dirty="0" smtClean="0">
                <a:solidFill>
                  <a:srgbClr val="E97F00"/>
                </a:solidFill>
                <a:cs typeface="Calibri"/>
              </a:rPr>
              <a:t>eported target </a:t>
            </a:r>
            <a:r>
              <a:rPr lang="en-US" sz="2400" dirty="0" smtClean="0">
                <a:cs typeface="Calibri"/>
              </a:rPr>
              <a:t>under </a:t>
            </a:r>
            <a:r>
              <a:rPr lang="en-US" sz="2400" dirty="0" smtClean="0">
                <a:solidFill>
                  <a:srgbClr val="000000"/>
                </a:solidFill>
                <a:cs typeface="Calibri"/>
              </a:rPr>
              <a:t>SFDRR</a:t>
            </a:r>
            <a:endParaRPr lang="en-US" sz="2400" dirty="0">
              <a:solidFill>
                <a:srgbClr val="000000"/>
              </a:solidFill>
              <a:cs typeface="Calibri"/>
            </a:endParaRPr>
          </a:p>
          <a:p>
            <a:pPr>
              <a:spcBef>
                <a:spcPts val="24"/>
              </a:spcBef>
              <a:spcAft>
                <a:spcPts val="1200"/>
              </a:spcAft>
            </a:pPr>
            <a:r>
              <a:rPr lang="en-US" sz="2400" dirty="0" smtClean="0">
                <a:solidFill>
                  <a:srgbClr val="000000"/>
                </a:solidFill>
              </a:rPr>
              <a:t>Systems </a:t>
            </a:r>
            <a:r>
              <a:rPr lang="en-US" sz="2400" dirty="0" err="1" smtClean="0">
                <a:solidFill>
                  <a:srgbClr val="000000"/>
                </a:solidFill>
              </a:rPr>
              <a:t>vs</a:t>
            </a:r>
            <a:r>
              <a:rPr lang="en-US" sz="2400" dirty="0" smtClean="0">
                <a:solidFill>
                  <a:srgbClr val="000000"/>
                </a:solidFill>
              </a:rPr>
              <a:t> </a:t>
            </a:r>
            <a:r>
              <a:rPr lang="en-US" sz="2400" dirty="0" err="1">
                <a:solidFill>
                  <a:srgbClr val="000000"/>
                </a:solidFill>
              </a:rPr>
              <a:t>S</a:t>
            </a:r>
            <a:r>
              <a:rPr lang="en-US" sz="2400" dirty="0" err="1" smtClean="0">
                <a:solidFill>
                  <a:srgbClr val="000000"/>
                </a:solidFill>
              </a:rPr>
              <a:t>ectoral</a:t>
            </a:r>
            <a:r>
              <a:rPr lang="en-US" sz="2400" dirty="0">
                <a:solidFill>
                  <a:srgbClr val="000000"/>
                </a:solidFill>
              </a:rPr>
              <a:t> </a:t>
            </a:r>
            <a:r>
              <a:rPr lang="en-US" sz="2400" dirty="0" smtClean="0">
                <a:solidFill>
                  <a:srgbClr val="000000"/>
                </a:solidFill>
              </a:rPr>
              <a:t>approach to Infrastructure </a:t>
            </a:r>
            <a:endParaRPr lang="en-US" sz="2400" dirty="0">
              <a:solidFill>
                <a:srgbClr val="000000"/>
              </a:solidFill>
              <a:cs typeface="Calibri"/>
            </a:endParaRPr>
          </a:p>
          <a:p>
            <a:pPr>
              <a:spcBef>
                <a:spcPts val="24"/>
              </a:spcBef>
              <a:spcAft>
                <a:spcPts val="1200"/>
              </a:spcAft>
            </a:pPr>
            <a:r>
              <a:rPr lang="en-US" sz="2400" dirty="0" smtClean="0"/>
              <a:t>Uncertain </a:t>
            </a:r>
            <a:r>
              <a:rPr lang="en-US" sz="2400" dirty="0" smtClean="0">
                <a:solidFill>
                  <a:srgbClr val="E97F00"/>
                </a:solidFill>
              </a:rPr>
              <a:t>risk scenarios over the life cycle </a:t>
            </a:r>
            <a:r>
              <a:rPr lang="en-US" sz="2400" dirty="0" smtClean="0"/>
              <a:t>of the infrastructure systems</a:t>
            </a:r>
          </a:p>
          <a:p>
            <a:pPr>
              <a:spcBef>
                <a:spcPts val="24"/>
              </a:spcBef>
              <a:spcAft>
                <a:spcPts val="1200"/>
              </a:spcAft>
            </a:pPr>
            <a:r>
              <a:rPr lang="en-US" sz="2400" dirty="0" smtClean="0"/>
              <a:t>Transitioning infrastructure Systems</a:t>
            </a:r>
          </a:p>
          <a:p>
            <a:pPr lvl="1">
              <a:spcBef>
                <a:spcPts val="24"/>
              </a:spcBef>
              <a:spcAft>
                <a:spcPts val="1200"/>
              </a:spcAft>
            </a:pPr>
            <a:r>
              <a:rPr lang="en-US" sz="2000" dirty="0" smtClean="0"/>
              <a:t>Standards and Codes still being developed</a:t>
            </a:r>
          </a:p>
          <a:p>
            <a:pPr lvl="1">
              <a:spcBef>
                <a:spcPts val="24"/>
              </a:spcBef>
              <a:spcAft>
                <a:spcPts val="1200"/>
              </a:spcAft>
            </a:pPr>
            <a:r>
              <a:rPr lang="en-US" sz="2000" dirty="0" smtClean="0"/>
              <a:t>Regulatory environment is evolving</a:t>
            </a:r>
          </a:p>
          <a:p>
            <a:pPr lvl="1">
              <a:spcBef>
                <a:spcPts val="24"/>
              </a:spcBef>
              <a:spcAft>
                <a:spcPts val="1200"/>
              </a:spcAft>
            </a:pPr>
            <a:r>
              <a:rPr lang="en-US" sz="2000" dirty="0" smtClean="0"/>
              <a:t>Regulation/ certification of professions </a:t>
            </a:r>
          </a:p>
        </p:txBody>
      </p:sp>
    </p:spTree>
    <p:extLst>
      <p:ext uri="{BB962C8B-B14F-4D97-AF65-F5344CB8AC3E}">
        <p14:creationId xmlns:p14="http://schemas.microsoft.com/office/powerpoint/2010/main" val="11978895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7890" y="434584"/>
            <a:ext cx="9878472" cy="910285"/>
          </a:xfrm>
        </p:spPr>
        <p:txBody>
          <a:bodyPr/>
          <a:lstStyle/>
          <a:p>
            <a:r>
              <a:rPr lang="en-US" dirty="0" smtClean="0"/>
              <a:t>2.  Disaster </a:t>
            </a:r>
            <a:r>
              <a:rPr lang="en-US" dirty="0"/>
              <a:t>and Climate Resilient Infrastructure</a:t>
            </a:r>
          </a:p>
        </p:txBody>
      </p:sp>
      <p:sp>
        <p:nvSpPr>
          <p:cNvPr id="5" name="Content Placeholder 2"/>
          <p:cNvSpPr txBox="1">
            <a:spLocks/>
          </p:cNvSpPr>
          <p:nvPr/>
        </p:nvSpPr>
        <p:spPr>
          <a:xfrm>
            <a:off x="622300" y="1104900"/>
            <a:ext cx="10820400" cy="4902200"/>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Aft>
                <a:spcPts val="1200"/>
              </a:spcAft>
            </a:pPr>
            <a:r>
              <a:rPr lang="en-US" sz="2400" dirty="0">
                <a:cs typeface="Calibri"/>
              </a:rPr>
              <a:t>Inventory of infrastructure </a:t>
            </a:r>
            <a:r>
              <a:rPr lang="en-US" sz="2400" dirty="0">
                <a:solidFill>
                  <a:srgbClr val="E97F00"/>
                </a:solidFill>
                <a:cs typeface="Calibri"/>
              </a:rPr>
              <a:t>risk assessment tools </a:t>
            </a:r>
            <a:r>
              <a:rPr lang="en-US" sz="2400" dirty="0">
                <a:cs typeface="Calibri"/>
              </a:rPr>
              <a:t>and </a:t>
            </a:r>
            <a:r>
              <a:rPr lang="en-US" sz="2400" dirty="0">
                <a:solidFill>
                  <a:srgbClr val="E97F00"/>
                </a:solidFill>
                <a:cs typeface="Calibri"/>
              </a:rPr>
              <a:t>data platforms </a:t>
            </a:r>
            <a:endParaRPr lang="en-US" sz="2400" dirty="0" smtClean="0">
              <a:solidFill>
                <a:srgbClr val="E97F00"/>
              </a:solidFill>
              <a:cs typeface="Calibri"/>
            </a:endParaRPr>
          </a:p>
          <a:p>
            <a:pPr lvl="1" algn="just">
              <a:spcAft>
                <a:spcPts val="1200"/>
              </a:spcAft>
            </a:pPr>
            <a:r>
              <a:rPr lang="en-US" sz="2000" dirty="0" smtClean="0">
                <a:cs typeface="Calibri"/>
              </a:rPr>
              <a:t>Training and capacity building of potential users</a:t>
            </a:r>
          </a:p>
          <a:p>
            <a:pPr lvl="1" algn="just">
              <a:spcAft>
                <a:spcPts val="1200"/>
              </a:spcAft>
            </a:pPr>
            <a:r>
              <a:rPr lang="en-US" sz="2000" dirty="0" smtClean="0">
                <a:cs typeface="Calibri"/>
              </a:rPr>
              <a:t>Adapting existing tools to local, national and </a:t>
            </a:r>
            <a:r>
              <a:rPr lang="en-US" sz="2000" dirty="0" err="1" smtClean="0">
                <a:cs typeface="Calibri"/>
              </a:rPr>
              <a:t>sectoral</a:t>
            </a:r>
            <a:r>
              <a:rPr lang="en-US" sz="2000" dirty="0" smtClean="0">
                <a:cs typeface="Calibri"/>
              </a:rPr>
              <a:t> context</a:t>
            </a:r>
          </a:p>
          <a:p>
            <a:pPr lvl="1" algn="just">
              <a:spcAft>
                <a:spcPts val="1200"/>
              </a:spcAft>
            </a:pPr>
            <a:r>
              <a:rPr lang="en-US" sz="2000" dirty="0" smtClean="0">
                <a:cs typeface="Calibri"/>
              </a:rPr>
              <a:t>Use case examples of decision </a:t>
            </a:r>
            <a:r>
              <a:rPr lang="en-US" sz="2000" dirty="0">
                <a:cs typeface="Calibri"/>
              </a:rPr>
              <a:t>making at the national and sub-national </a:t>
            </a:r>
            <a:r>
              <a:rPr lang="en-US" sz="2000" dirty="0" smtClean="0">
                <a:cs typeface="Calibri"/>
              </a:rPr>
              <a:t>levels</a:t>
            </a:r>
          </a:p>
          <a:p>
            <a:pPr marL="857250" lvl="2" indent="0" algn="just">
              <a:spcAft>
                <a:spcPts val="1200"/>
              </a:spcAft>
              <a:buNone/>
            </a:pPr>
            <a:r>
              <a:rPr lang="en-US" sz="1600" dirty="0">
                <a:cs typeface="Calibri"/>
              </a:rPr>
              <a:t>(July </a:t>
            </a:r>
            <a:r>
              <a:rPr lang="en-US" sz="1600" dirty="0" smtClean="0">
                <a:cs typeface="Calibri"/>
              </a:rPr>
              <a:t>2023 with a preview by May </a:t>
            </a:r>
            <a:r>
              <a:rPr lang="en-US" sz="1600" dirty="0">
                <a:cs typeface="Calibri"/>
              </a:rPr>
              <a:t>2023 )</a:t>
            </a:r>
          </a:p>
          <a:p>
            <a:pPr algn="just">
              <a:spcAft>
                <a:spcPts val="1200"/>
              </a:spcAft>
            </a:pPr>
            <a:r>
              <a:rPr lang="en-US" sz="2400" dirty="0"/>
              <a:t>Compendium of </a:t>
            </a:r>
            <a:r>
              <a:rPr lang="en-US" sz="2400" dirty="0">
                <a:solidFill>
                  <a:srgbClr val="E97F00"/>
                </a:solidFill>
              </a:rPr>
              <a:t>good practices on disaster resilient infrastructure </a:t>
            </a:r>
            <a:endParaRPr lang="en-US" sz="2400" dirty="0" smtClean="0">
              <a:solidFill>
                <a:srgbClr val="E97F00"/>
              </a:solidFill>
            </a:endParaRPr>
          </a:p>
          <a:p>
            <a:pPr lvl="1" algn="just">
              <a:spcAft>
                <a:spcPts val="1200"/>
              </a:spcAft>
            </a:pPr>
            <a:r>
              <a:rPr lang="en-US" sz="2000" dirty="0" smtClean="0"/>
              <a:t>Resilient</a:t>
            </a:r>
            <a:r>
              <a:rPr lang="en-US" sz="2000" dirty="0" smtClean="0">
                <a:solidFill>
                  <a:srgbClr val="E97F00"/>
                </a:solidFill>
              </a:rPr>
              <a:t> transitioning infrastructure </a:t>
            </a:r>
            <a:r>
              <a:rPr lang="en-US" sz="2000" dirty="0" smtClean="0"/>
              <a:t>systems</a:t>
            </a:r>
            <a:endParaRPr lang="en-US" sz="2000" dirty="0">
              <a:cs typeface="Calibri"/>
            </a:endParaRPr>
          </a:p>
          <a:p>
            <a:pPr marL="857250" lvl="2" indent="0" algn="just">
              <a:spcAft>
                <a:spcPts val="1200"/>
              </a:spcAft>
              <a:buNone/>
            </a:pPr>
            <a:r>
              <a:rPr lang="en-US" sz="1600" dirty="0" smtClean="0">
                <a:cs typeface="Calibri"/>
              </a:rPr>
              <a:t>(July 2023) </a:t>
            </a:r>
            <a:endParaRPr lang="en-US" sz="1600" dirty="0">
              <a:cs typeface="Calibri"/>
            </a:endParaRPr>
          </a:p>
          <a:p>
            <a:r>
              <a:rPr lang="fr-FR" sz="2400" dirty="0" err="1" smtClean="0"/>
              <a:t>Framing</a:t>
            </a:r>
            <a:r>
              <a:rPr lang="fr-FR" sz="2400" dirty="0" smtClean="0"/>
              <a:t> a </a:t>
            </a:r>
            <a:r>
              <a:rPr lang="fr-FR" sz="2400" dirty="0" err="1" smtClean="0"/>
              <a:t>study</a:t>
            </a:r>
            <a:r>
              <a:rPr lang="fr-FR" sz="2400" dirty="0" smtClean="0"/>
              <a:t> </a:t>
            </a:r>
            <a:r>
              <a:rPr lang="en-US" sz="2400" dirty="0" smtClean="0"/>
              <a:t>of </a:t>
            </a:r>
            <a:r>
              <a:rPr lang="en-US" sz="2400" dirty="0"/>
              <a:t>different models of regulatory </a:t>
            </a:r>
            <a:r>
              <a:rPr lang="en-US" sz="2400" dirty="0">
                <a:solidFill>
                  <a:srgbClr val="E97F00"/>
                </a:solidFill>
              </a:rPr>
              <a:t>frameworks</a:t>
            </a:r>
            <a:r>
              <a:rPr lang="en-US" sz="2400" dirty="0"/>
              <a:t> for resilient </a:t>
            </a:r>
            <a:r>
              <a:rPr lang="fr-FR" sz="2400" dirty="0" smtClean="0"/>
              <a:t>infrastructure </a:t>
            </a:r>
            <a:r>
              <a:rPr lang="fr-FR" sz="2400" dirty="0" err="1" smtClean="0"/>
              <a:t>systems</a:t>
            </a:r>
            <a:endParaRPr lang="fr-FR" sz="2400" dirty="0" smtClean="0"/>
          </a:p>
          <a:p>
            <a:pPr marL="914400" lvl="2" indent="0">
              <a:buNone/>
            </a:pPr>
            <a:r>
              <a:rPr lang="fr-FR" sz="1600" dirty="0" smtClean="0">
                <a:cs typeface="Calibri"/>
              </a:rPr>
              <a:t>(</a:t>
            </a:r>
            <a:r>
              <a:rPr lang="en-US" sz="1600" dirty="0" smtClean="0">
                <a:cs typeface="Calibri"/>
              </a:rPr>
              <a:t>July </a:t>
            </a:r>
            <a:r>
              <a:rPr lang="en-US" sz="1600" dirty="0">
                <a:cs typeface="Calibri"/>
              </a:rPr>
              <a:t>2023</a:t>
            </a:r>
            <a:r>
              <a:rPr lang="fr-FR" sz="1600" dirty="0" smtClean="0">
                <a:cs typeface="Calibri"/>
              </a:rPr>
              <a:t>)  </a:t>
            </a:r>
            <a:endParaRPr lang="en-US" sz="1600" dirty="0">
              <a:cs typeface="Calibri"/>
            </a:endParaRPr>
          </a:p>
        </p:txBody>
      </p:sp>
    </p:spTree>
    <p:extLst>
      <p:ext uri="{BB962C8B-B14F-4D97-AF65-F5344CB8AC3E}">
        <p14:creationId xmlns:p14="http://schemas.microsoft.com/office/powerpoint/2010/main" val="22299979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EE4P_GRADIENT_CIRCLE" val="1"/>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Тема Office">
  <a:themeElements>
    <a:clrScheme name="Color 10">
      <a:dk1>
        <a:sysClr val="windowText" lastClr="000000"/>
      </a:dk1>
      <a:lt1>
        <a:sysClr val="window" lastClr="FFFFFF"/>
      </a:lt1>
      <a:dk2>
        <a:srgbClr val="1B2630"/>
      </a:dk2>
      <a:lt2>
        <a:srgbClr val="E7E6E6"/>
      </a:lt2>
      <a:accent1>
        <a:srgbClr val="0DBDE1"/>
      </a:accent1>
      <a:accent2>
        <a:srgbClr val="23B2A5"/>
      </a:accent2>
      <a:accent3>
        <a:srgbClr val="44546A"/>
      </a:accent3>
      <a:accent4>
        <a:srgbClr val="8496B0"/>
      </a:accent4>
      <a:accent5>
        <a:srgbClr val="ADB9CA"/>
      </a:accent5>
      <a:accent6>
        <a:srgbClr val="D6DCE4"/>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chemeClr val="tx2">
                <a:alpha val="75000"/>
              </a:schemeClr>
            </a:gs>
            <a:gs pos="100000">
              <a:schemeClr val="tx2">
                <a:lumMod val="90000"/>
                <a:lumOff val="10000"/>
                <a:alpha val="74000"/>
              </a:schemeClr>
            </a:gs>
          </a:gsLst>
          <a:lin ang="0" scaled="1"/>
        </a:gra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1341</TotalTime>
  <Words>1088</Words>
  <Application>Microsoft Office PowerPoint</Application>
  <PresentationFormat>Widescreen</PresentationFormat>
  <Paragraphs>155</Paragraphs>
  <Slides>18</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7" baseType="lpstr">
      <vt:lpstr>Arial</vt:lpstr>
      <vt:lpstr>Calibri</vt:lpstr>
      <vt:lpstr>Calibri Light</vt:lpstr>
      <vt:lpstr>等线</vt:lpstr>
      <vt:lpstr>DIN Pro Regular</vt:lpstr>
      <vt:lpstr>Tahoma</vt:lpstr>
      <vt:lpstr>Trebuchet MS</vt:lpstr>
      <vt:lpstr>1_Тема Office</vt:lpstr>
      <vt:lpstr>think-cell Slide</vt:lpstr>
      <vt:lpstr>Disaster Risk Reduction Working Group  </vt:lpstr>
      <vt:lpstr>PowerPoint Presentation</vt:lpstr>
      <vt:lpstr>Global Context </vt:lpstr>
      <vt:lpstr>G20 Context: Disaster Risk Reduction</vt:lpstr>
      <vt:lpstr>Priorities of DRRWG</vt:lpstr>
      <vt:lpstr>1.  Early Warning Systems</vt:lpstr>
      <vt:lpstr>1.  Early Warning Systems</vt:lpstr>
      <vt:lpstr>2.  Disaster and Climate Resilient Infrastructure</vt:lpstr>
      <vt:lpstr>2.  Disaster and Climate Resilient Infrastructure</vt:lpstr>
      <vt:lpstr>3.  Financing frameworks for DRR: increasing public &amp; private investments</vt:lpstr>
      <vt:lpstr>3.  Financing Frameworks for DRR</vt:lpstr>
      <vt:lpstr>4.  Disaster response &amp; recovery systems “build back better”</vt:lpstr>
      <vt:lpstr>4.  Disaster response &amp; recovery systems “build back better”</vt:lpstr>
      <vt:lpstr>5.  Ecosystem based approaches</vt:lpstr>
      <vt:lpstr>Linkages with other Working Groups</vt:lpstr>
      <vt:lpstr>Example:  DRRWG’s and ECSWG</vt:lpstr>
      <vt:lpstr>Time Lines</vt:lpstr>
      <vt:lpstr>Thank you</vt:lpstr>
    </vt:vector>
  </TitlesOfParts>
  <Company>TEMAOS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admin</cp:lastModifiedBy>
  <cp:revision>80</cp:revision>
  <dcterms:created xsi:type="dcterms:W3CDTF">2022-11-13T07:17:00Z</dcterms:created>
  <dcterms:modified xsi:type="dcterms:W3CDTF">2023-03-31T05:50:35Z</dcterms:modified>
</cp:coreProperties>
</file>